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3" r:id="rId4"/>
    <p:sldMasterId id="2147484027" r:id="rId5"/>
    <p:sldMasterId id="2147484033" r:id="rId6"/>
  </p:sldMasterIdLst>
  <p:notesMasterIdLst>
    <p:notesMasterId r:id="rId23"/>
  </p:notesMasterIdLst>
  <p:handoutMasterIdLst>
    <p:handoutMasterId r:id="rId24"/>
  </p:handoutMasterIdLst>
  <p:sldIdLst>
    <p:sldId id="304" r:id="rId7"/>
    <p:sldId id="577" r:id="rId8"/>
    <p:sldId id="396" r:id="rId9"/>
    <p:sldId id="431" r:id="rId10"/>
    <p:sldId id="400" r:id="rId11"/>
    <p:sldId id="429" r:id="rId12"/>
    <p:sldId id="470" r:id="rId13"/>
    <p:sldId id="565" r:id="rId14"/>
    <p:sldId id="401" r:id="rId15"/>
    <p:sldId id="575" r:id="rId16"/>
    <p:sldId id="405" r:id="rId17"/>
    <p:sldId id="576" r:id="rId18"/>
    <p:sldId id="418" r:id="rId19"/>
    <p:sldId id="566" r:id="rId20"/>
    <p:sldId id="428" r:id="rId21"/>
    <p:sldId id="395" r:id="rId22"/>
  </p:sldIdLst>
  <p:sldSz cx="9144000" cy="6858000" type="screen4x3"/>
  <p:notesSz cx="7315200" cy="96012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reak Slide" id="{EF0A5F8B-7D1A-4F85-93A7-C33E9AEBBB97}">
          <p14:sldIdLst/>
        </p14:section>
        <p14:section name="Green Section - AFFES" id="{7887EFD3-C756-43D7-8B85-6130FF0C4D7D}">
          <p14:sldIdLst>
            <p14:sldId id="304"/>
            <p14:sldId id="577"/>
            <p14:sldId id="396"/>
            <p14:sldId id="431"/>
            <p14:sldId id="400"/>
            <p14:sldId id="429"/>
            <p14:sldId id="470"/>
            <p14:sldId id="565"/>
            <p14:sldId id="401"/>
            <p14:sldId id="575"/>
            <p14:sldId id="405"/>
            <p14:sldId id="576"/>
            <p14:sldId id="418"/>
            <p14:sldId id="566"/>
            <p14:sldId id="428"/>
            <p14:sldId id="3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2F"/>
    <a:srgbClr val="FF0000"/>
    <a:srgbClr val="FFFF00"/>
    <a:srgbClr val="000000"/>
    <a:srgbClr val="E87D1E"/>
    <a:srgbClr val="D9D9D9"/>
    <a:srgbClr val="EE3124"/>
    <a:srgbClr val="004990"/>
    <a:srgbClr val="01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9EE2F9-E3D5-49FA-984A-350599A65838}" v="2" dt="2026-05-26T12:20:12.6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17" autoAdjust="0"/>
    <p:restoredTop sz="68683" autoAdjust="0"/>
  </p:normalViewPr>
  <p:slideViewPr>
    <p:cSldViewPr>
      <p:cViewPr varScale="1">
        <p:scale>
          <a:sx n="56" d="100"/>
          <a:sy n="56" d="100"/>
        </p:scale>
        <p:origin x="1958" y="5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3024"/>
        <p:guide pos="2304"/>
      </p:guideLst>
    </p:cSldViewPr>
  </p:notesViewPr>
  <p:gridSpacing cx="60128" cy="6012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x, Kennith (MNR)" userId="37b3b6ac-a4c6-484a-b8ba-60ec1335607d" providerId="ADAL" clId="{5107DF17-5B9F-4FA2-8A55-52BDFE06431A}"/>
    <pc:docChg chg="custSel addSld delSld modSld delMainMaster modSection">
      <pc:chgData name="Cox, Kennith (MNR)" userId="37b3b6ac-a4c6-484a-b8ba-60ec1335607d" providerId="ADAL" clId="{5107DF17-5B9F-4FA2-8A55-52BDFE06431A}" dt="2026-05-26T12:20:12.697" v="617"/>
      <pc:docMkLst>
        <pc:docMk/>
      </pc:docMkLst>
      <pc:sldChg chg="addSp delSp modSp mod modTransition modNotesTx">
        <pc:chgData name="Cox, Kennith (MNR)" userId="37b3b6ac-a4c6-484a-b8ba-60ec1335607d" providerId="ADAL" clId="{5107DF17-5B9F-4FA2-8A55-52BDFE06431A}" dt="2026-05-26T12:20:08.740" v="616"/>
        <pc:sldMkLst>
          <pc:docMk/>
          <pc:sldMk cId="1860399954" sldId="304"/>
        </pc:sldMkLst>
        <pc:spChg chg="mod">
          <ac:chgData name="Cox, Kennith (MNR)" userId="37b3b6ac-a4c6-484a-b8ba-60ec1335607d" providerId="ADAL" clId="{5107DF17-5B9F-4FA2-8A55-52BDFE06431A}" dt="2026-05-07T14:30:11.029" v="581" actId="14100"/>
          <ac:spMkLst>
            <pc:docMk/>
            <pc:sldMk cId="1860399954" sldId="304"/>
            <ac:spMk id="8" creationId="{A3F2B2C5-2678-488E-B09C-A575A85C54D7}"/>
          </ac:spMkLst>
        </pc:spChg>
      </pc:sldChg>
      <pc:sldChg chg="modSp mod">
        <pc:chgData name="Cox, Kennith (MNR)" userId="37b3b6ac-a4c6-484a-b8ba-60ec1335607d" providerId="ADAL" clId="{5107DF17-5B9F-4FA2-8A55-52BDFE06431A}" dt="2026-05-01T17:50:03.267" v="579" actId="1076"/>
        <pc:sldMkLst>
          <pc:docMk/>
          <pc:sldMk cId="1120367795" sldId="396"/>
        </pc:sldMkLst>
        <pc:picChg chg="mod">
          <ac:chgData name="Cox, Kennith (MNR)" userId="37b3b6ac-a4c6-484a-b8ba-60ec1335607d" providerId="ADAL" clId="{5107DF17-5B9F-4FA2-8A55-52BDFE06431A}" dt="2026-05-01T17:50:03.267" v="579" actId="1076"/>
          <ac:picMkLst>
            <pc:docMk/>
            <pc:sldMk cId="1120367795" sldId="396"/>
            <ac:picMk id="11" creationId="{E93D3ACF-0FF2-1060-6816-CCDB174CF554}"/>
          </ac:picMkLst>
        </pc:picChg>
      </pc:sldChg>
      <pc:sldChg chg="addSp delSp modSp mod">
        <pc:chgData name="Cox, Kennith (MNR)" userId="37b3b6ac-a4c6-484a-b8ba-60ec1335607d" providerId="ADAL" clId="{5107DF17-5B9F-4FA2-8A55-52BDFE06431A}" dt="2026-04-01T19:42:36.913" v="111" actId="115"/>
        <pc:sldMkLst>
          <pc:docMk/>
          <pc:sldMk cId="1608517389" sldId="470"/>
        </pc:sldMkLst>
      </pc:sldChg>
      <pc:sldChg chg="del">
        <pc:chgData name="Cox, Kennith (MNR)" userId="37b3b6ac-a4c6-484a-b8ba-60ec1335607d" providerId="ADAL" clId="{5107DF17-5B9F-4FA2-8A55-52BDFE06431A}" dt="2026-04-01T19:41:18.820" v="106" actId="47"/>
        <pc:sldMkLst>
          <pc:docMk/>
          <pc:sldMk cId="2337261545" sldId="564"/>
        </pc:sldMkLst>
      </pc:sldChg>
      <pc:sldChg chg="delSp modSp mod modTransition">
        <pc:chgData name="Cox, Kennith (MNR)" userId="37b3b6ac-a4c6-484a-b8ba-60ec1335607d" providerId="ADAL" clId="{5107DF17-5B9F-4FA2-8A55-52BDFE06431A}" dt="2026-05-26T12:20:12.697" v="617"/>
        <pc:sldMkLst>
          <pc:docMk/>
          <pc:sldMk cId="2923112941" sldId="577"/>
        </pc:sldMkLst>
        <pc:spChg chg="del">
          <ac:chgData name="Cox, Kennith (MNR)" userId="37b3b6ac-a4c6-484a-b8ba-60ec1335607d" providerId="ADAL" clId="{5107DF17-5B9F-4FA2-8A55-52BDFE06431A}" dt="2026-05-26T12:18:29.174" v="596" actId="478"/>
          <ac:spMkLst>
            <pc:docMk/>
            <pc:sldMk cId="2923112941" sldId="577"/>
            <ac:spMk id="2" creationId="{F7FF481A-2A83-4DC9-AF9D-1C7BC7FB6362}"/>
          </ac:spMkLst>
        </pc:spChg>
        <pc:spChg chg="del">
          <ac:chgData name="Cox, Kennith (MNR)" userId="37b3b6ac-a4c6-484a-b8ba-60ec1335607d" providerId="ADAL" clId="{5107DF17-5B9F-4FA2-8A55-52BDFE06431A}" dt="2026-05-26T12:18:32.178" v="598" actId="478"/>
          <ac:spMkLst>
            <pc:docMk/>
            <pc:sldMk cId="2923112941" sldId="577"/>
            <ac:spMk id="27" creationId="{D4F386AE-7959-4399-ABFD-41E6406C45E2}"/>
          </ac:spMkLst>
        </pc:spChg>
        <pc:picChg chg="mod">
          <ac:chgData name="Cox, Kennith (MNR)" userId="37b3b6ac-a4c6-484a-b8ba-60ec1335607d" providerId="ADAL" clId="{5107DF17-5B9F-4FA2-8A55-52BDFE06431A}" dt="2026-05-26T12:19:02.910" v="612" actId="1076"/>
          <ac:picMkLst>
            <pc:docMk/>
            <pc:sldMk cId="2923112941" sldId="577"/>
            <ac:picMk id="5" creationId="{F0C6D5C6-C6A8-4C6D-89F1-56A17BFBCF61}"/>
          </ac:picMkLst>
        </pc:picChg>
        <pc:picChg chg="mod">
          <ac:chgData name="Cox, Kennith (MNR)" userId="37b3b6ac-a4c6-484a-b8ba-60ec1335607d" providerId="ADAL" clId="{5107DF17-5B9F-4FA2-8A55-52BDFE06431A}" dt="2026-05-26T12:18:59.566" v="611" actId="1076"/>
          <ac:picMkLst>
            <pc:docMk/>
            <pc:sldMk cId="2923112941" sldId="577"/>
            <ac:picMk id="52" creationId="{AD23B717-B460-4A77-8CD8-79BC898CA00C}"/>
          </ac:picMkLst>
        </pc:picChg>
        <pc:picChg chg="mod">
          <ac:chgData name="Cox, Kennith (MNR)" userId="37b3b6ac-a4c6-484a-b8ba-60ec1335607d" providerId="ADAL" clId="{5107DF17-5B9F-4FA2-8A55-52BDFE06431A}" dt="2026-05-26T12:19:13.333" v="614" actId="1076"/>
          <ac:picMkLst>
            <pc:docMk/>
            <pc:sldMk cId="2923112941" sldId="577"/>
            <ac:picMk id="54" creationId="{3949164D-EB14-4B95-9EBB-D3A720502876}"/>
          </ac:picMkLst>
        </pc:picChg>
        <pc:picChg chg="mod">
          <ac:chgData name="Cox, Kennith (MNR)" userId="37b3b6ac-a4c6-484a-b8ba-60ec1335607d" providerId="ADAL" clId="{5107DF17-5B9F-4FA2-8A55-52BDFE06431A}" dt="2026-05-26T12:19:16.963" v="615" actId="1076"/>
          <ac:picMkLst>
            <pc:docMk/>
            <pc:sldMk cId="2923112941" sldId="577"/>
            <ac:picMk id="55" creationId="{BE008631-89FF-2E40-B496-3B389FA1AF82}"/>
          </ac:picMkLst>
        </pc:picChg>
        <pc:picChg chg="mod">
          <ac:chgData name="Cox, Kennith (MNR)" userId="37b3b6ac-a4c6-484a-b8ba-60ec1335607d" providerId="ADAL" clId="{5107DF17-5B9F-4FA2-8A55-52BDFE06431A}" dt="2026-05-26T12:19:07.031" v="613" actId="1076"/>
          <ac:picMkLst>
            <pc:docMk/>
            <pc:sldMk cId="2923112941" sldId="577"/>
            <ac:picMk id="57" creationId="{32350338-AE23-4534-A775-4E7FA944AE37}"/>
          </ac:picMkLst>
        </pc:picChg>
        <pc:picChg chg="mod">
          <ac:chgData name="Cox, Kennith (MNR)" userId="37b3b6ac-a4c6-484a-b8ba-60ec1335607d" providerId="ADAL" clId="{5107DF17-5B9F-4FA2-8A55-52BDFE06431A}" dt="2026-05-26T12:18:54.184" v="610" actId="1076"/>
          <ac:picMkLst>
            <pc:docMk/>
            <pc:sldMk cId="2923112941" sldId="577"/>
            <ac:picMk id="59" creationId="{6CB790BB-2196-52B8-4759-6C66A8756D30}"/>
          </ac:picMkLst>
        </pc:picChg>
      </pc:sldChg>
      <pc:sldChg chg="modSp add del mod">
        <pc:chgData name="Cox, Kennith (MNR)" userId="37b3b6ac-a4c6-484a-b8ba-60ec1335607d" providerId="ADAL" clId="{5107DF17-5B9F-4FA2-8A55-52BDFE06431A}" dt="2026-05-07T14:30:18.450" v="583" actId="2696"/>
        <pc:sldMkLst>
          <pc:docMk/>
          <pc:sldMk cId="4079965844" sldId="653"/>
        </pc:sldMkLst>
      </pc:sldChg>
      <pc:sldMasterChg chg="del delSldLayout">
        <pc:chgData name="Cox, Kennith (MNR)" userId="37b3b6ac-a4c6-484a-b8ba-60ec1335607d" providerId="ADAL" clId="{5107DF17-5B9F-4FA2-8A55-52BDFE06431A}" dt="2026-05-07T14:30:18.450" v="583" actId="2696"/>
        <pc:sldMasterMkLst>
          <pc:docMk/>
          <pc:sldMasterMk cId="4099231270" sldId="2147484037"/>
        </pc:sldMasterMkLst>
        <pc:sldLayoutChg chg="del">
          <pc:chgData name="Cox, Kennith (MNR)" userId="37b3b6ac-a4c6-484a-b8ba-60ec1335607d" providerId="ADAL" clId="{5107DF17-5B9F-4FA2-8A55-52BDFE06431A}" dt="2026-05-07T14:30:18.450" v="583" actId="2696"/>
          <pc:sldLayoutMkLst>
            <pc:docMk/>
            <pc:sldMasterMk cId="4099231270" sldId="2147484037"/>
            <pc:sldLayoutMk cId="2555327639" sldId="2147484038"/>
          </pc:sldLayoutMkLst>
        </pc:sldLayoutChg>
        <pc:sldLayoutChg chg="del">
          <pc:chgData name="Cox, Kennith (MNR)" userId="37b3b6ac-a4c6-484a-b8ba-60ec1335607d" providerId="ADAL" clId="{5107DF17-5B9F-4FA2-8A55-52BDFE06431A}" dt="2026-05-07T14:30:18.450" v="583" actId="2696"/>
          <pc:sldLayoutMkLst>
            <pc:docMk/>
            <pc:sldMasterMk cId="4099231270" sldId="2147484037"/>
            <pc:sldLayoutMk cId="713394383" sldId="2147484039"/>
          </pc:sldLayoutMkLst>
        </pc:sldLayoutChg>
        <pc:sldLayoutChg chg="del">
          <pc:chgData name="Cox, Kennith (MNR)" userId="37b3b6ac-a4c6-484a-b8ba-60ec1335607d" providerId="ADAL" clId="{5107DF17-5B9F-4FA2-8A55-52BDFE06431A}" dt="2026-05-07T14:30:18.450" v="583" actId="2696"/>
          <pc:sldLayoutMkLst>
            <pc:docMk/>
            <pc:sldMasterMk cId="4099231270" sldId="2147484037"/>
            <pc:sldLayoutMk cId="2158550951" sldId="2147484040"/>
          </pc:sldLayoutMkLst>
        </pc:sldLayoutChg>
        <pc:sldLayoutChg chg="del">
          <pc:chgData name="Cox, Kennith (MNR)" userId="37b3b6ac-a4c6-484a-b8ba-60ec1335607d" providerId="ADAL" clId="{5107DF17-5B9F-4FA2-8A55-52BDFE06431A}" dt="2026-05-07T14:30:18.450" v="583" actId="2696"/>
          <pc:sldLayoutMkLst>
            <pc:docMk/>
            <pc:sldMasterMk cId="4099231270" sldId="2147484037"/>
            <pc:sldLayoutMk cId="1666740831" sldId="2147484041"/>
          </pc:sldLayoutMkLst>
        </pc:sldLayoutChg>
        <pc:sldLayoutChg chg="del">
          <pc:chgData name="Cox, Kennith (MNR)" userId="37b3b6ac-a4c6-484a-b8ba-60ec1335607d" providerId="ADAL" clId="{5107DF17-5B9F-4FA2-8A55-52BDFE06431A}" dt="2026-05-07T14:30:18.450" v="583" actId="2696"/>
          <pc:sldLayoutMkLst>
            <pc:docMk/>
            <pc:sldMasterMk cId="4099231270" sldId="2147484037"/>
            <pc:sldLayoutMk cId="842412591" sldId="2147484042"/>
          </pc:sldLayoutMkLst>
        </pc:sldLayoutChg>
        <pc:sldLayoutChg chg="del">
          <pc:chgData name="Cox, Kennith (MNR)" userId="37b3b6ac-a4c6-484a-b8ba-60ec1335607d" providerId="ADAL" clId="{5107DF17-5B9F-4FA2-8A55-52BDFE06431A}" dt="2026-05-07T14:30:18.450" v="583" actId="2696"/>
          <pc:sldLayoutMkLst>
            <pc:docMk/>
            <pc:sldMasterMk cId="4099231270" sldId="2147484037"/>
            <pc:sldLayoutMk cId="1476762207" sldId="2147484043"/>
          </pc:sldLayoutMkLst>
        </pc:sldLayoutChg>
        <pc:sldLayoutChg chg="del">
          <pc:chgData name="Cox, Kennith (MNR)" userId="37b3b6ac-a4c6-484a-b8ba-60ec1335607d" providerId="ADAL" clId="{5107DF17-5B9F-4FA2-8A55-52BDFE06431A}" dt="2026-05-07T14:30:18.450" v="583" actId="2696"/>
          <pc:sldLayoutMkLst>
            <pc:docMk/>
            <pc:sldMasterMk cId="4099231270" sldId="2147484037"/>
            <pc:sldLayoutMk cId="3689258720" sldId="2147484044"/>
          </pc:sldLayoutMkLst>
        </pc:sldLayoutChg>
        <pc:sldLayoutChg chg="del">
          <pc:chgData name="Cox, Kennith (MNR)" userId="37b3b6ac-a4c6-484a-b8ba-60ec1335607d" providerId="ADAL" clId="{5107DF17-5B9F-4FA2-8A55-52BDFE06431A}" dt="2026-05-07T14:30:18.450" v="583" actId="2696"/>
          <pc:sldLayoutMkLst>
            <pc:docMk/>
            <pc:sldMasterMk cId="4099231270" sldId="2147484037"/>
            <pc:sldLayoutMk cId="3118756991" sldId="2147484045"/>
          </pc:sldLayoutMkLst>
        </pc:sldLayoutChg>
        <pc:sldLayoutChg chg="del">
          <pc:chgData name="Cox, Kennith (MNR)" userId="37b3b6ac-a4c6-484a-b8ba-60ec1335607d" providerId="ADAL" clId="{5107DF17-5B9F-4FA2-8A55-52BDFE06431A}" dt="2026-05-07T14:30:18.450" v="583" actId="2696"/>
          <pc:sldLayoutMkLst>
            <pc:docMk/>
            <pc:sldMasterMk cId="4099231270" sldId="2147484037"/>
            <pc:sldLayoutMk cId="1318103793" sldId="2147484046"/>
          </pc:sldLayoutMkLst>
        </pc:sldLayoutChg>
        <pc:sldLayoutChg chg="del">
          <pc:chgData name="Cox, Kennith (MNR)" userId="37b3b6ac-a4c6-484a-b8ba-60ec1335607d" providerId="ADAL" clId="{5107DF17-5B9F-4FA2-8A55-52BDFE06431A}" dt="2026-05-07T14:30:18.450" v="583" actId="2696"/>
          <pc:sldLayoutMkLst>
            <pc:docMk/>
            <pc:sldMasterMk cId="4099231270" sldId="2147484037"/>
            <pc:sldLayoutMk cId="1593089355" sldId="2147484047"/>
          </pc:sldLayoutMkLst>
        </pc:sldLayoutChg>
        <pc:sldLayoutChg chg="del">
          <pc:chgData name="Cox, Kennith (MNR)" userId="37b3b6ac-a4c6-484a-b8ba-60ec1335607d" providerId="ADAL" clId="{5107DF17-5B9F-4FA2-8A55-52BDFE06431A}" dt="2026-05-07T14:30:18.450" v="583" actId="2696"/>
          <pc:sldLayoutMkLst>
            <pc:docMk/>
            <pc:sldMasterMk cId="4099231270" sldId="2147484037"/>
            <pc:sldLayoutMk cId="2076291482" sldId="214748404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142869" y="212665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r>
              <a:rPr lang="en-JM" dirty="0">
                <a:latin typeface="Arial" panose="020B0604020202020204" pitchFamily="34" charset="0"/>
                <a:cs typeface="Arial" panose="020B0604020202020204" pitchFamily="34" charset="0"/>
              </a:rPr>
              <a:t>Aviation, Forest Fire and </a:t>
            </a:r>
          </a:p>
          <a:p>
            <a:r>
              <a:rPr lang="en-JM" dirty="0">
                <a:latin typeface="Arial" panose="020B0604020202020204" pitchFamily="34" charset="0"/>
                <a:cs typeface="Arial" panose="020B0604020202020204" pitchFamily="34" charset="0"/>
              </a:rPr>
              <a:t>Emergency  Services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52BABB2A-1528-4AAF-9A21-F4370666C7B2}" type="datetimeFigureOut">
              <a:rPr lang="en-JM" smtClean="0"/>
              <a:pPr/>
              <a:t>2/6/2026</a:t>
            </a:fld>
            <a:endParaRPr lang="en-JM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r>
              <a:rPr lang="en-JM" dirty="0"/>
              <a:t>Av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0338927C-AB49-450F-8967-4AD52E2DC3DA}" type="slidenum">
              <a:rPr lang="en-JM" smtClean="0"/>
              <a:pPr/>
              <a:t>‹#›</a:t>
            </a:fld>
            <a:endParaRPr lang="en-JM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2" y="128655"/>
            <a:ext cx="585216" cy="64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17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D6190015-6979-4CAF-87BC-D33F74A1F261}" type="datetimeFigureOut">
              <a:rPr lang="en-JM" smtClean="0"/>
              <a:pPr/>
              <a:t>2/6/2026</a:t>
            </a:fld>
            <a:endParaRPr lang="en-J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J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379CA0D8-6577-48B2-BA77-88519BAFBFDA}" type="slidenum">
              <a:rPr lang="en-JM" smtClean="0"/>
              <a:pPr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591203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175872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291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017984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59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125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389453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16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08944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5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665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713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2021: 1,201 Fires including PB’s, totaling 793,533 ha</a:t>
            </a:r>
          </a:p>
          <a:p>
            <a:r>
              <a:rPr lang="en-US" dirty="0"/>
              <a:t>2022: 275 Fires including PB’s totaling only 2,560.3 ha</a:t>
            </a:r>
          </a:p>
          <a:p>
            <a:r>
              <a:rPr lang="en-US" dirty="0"/>
              <a:t>2023: 743 Fires including PB’s, totaling 441,473.8 ha</a:t>
            </a:r>
          </a:p>
          <a:p>
            <a:r>
              <a:rPr lang="en-US" dirty="0"/>
              <a:t>2024: 479 Fires, Totaling only 89,841ha. </a:t>
            </a:r>
          </a:p>
          <a:p>
            <a:r>
              <a:rPr lang="en-US" dirty="0"/>
              <a:t>2025: 643 fires, totaling  </a:t>
            </a:r>
            <a:r>
              <a:rPr lang="en-CA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597,654.2 ha</a:t>
            </a:r>
            <a:endParaRPr lang="en-CA" dirty="0"/>
          </a:p>
          <a:p>
            <a:r>
              <a:rPr lang="en-CA" dirty="0"/>
              <a:t>2026: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523586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4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79438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076618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80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214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9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9CA0D8-6577-48B2-BA77-88519BAFBFDA}" type="slidenum">
              <a:rPr lang="en-JM" smtClean="0"/>
              <a:pPr/>
              <a:t>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3794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.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03552" y="2286568"/>
            <a:ext cx="8382000" cy="56356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Here</a:t>
            </a:r>
            <a:endParaRPr lang="en-JM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03552" y="3238500"/>
            <a:ext cx="8382000" cy="381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Presentation Subtitle Here</a:t>
            </a:r>
          </a:p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188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1504904"/>
            <a:ext cx="8382000" cy="420825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Select Input Field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 </a:t>
            </a:r>
          </a:p>
          <a:p>
            <a:pPr lvl="2"/>
            <a:r>
              <a:rPr lang="en-US" dirty="0"/>
              <a:t>Forth Level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22600"/>
            <a:ext cx="8382000" cy="56356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="1">
                <a:latin typeface="+mj-lt"/>
              </a:defRPr>
            </a:lvl1pPr>
          </a:lstStyle>
          <a:p>
            <a:r>
              <a:rPr lang="en-US" dirty="0"/>
              <a:t>Section Headline Here</a:t>
            </a:r>
            <a:endParaRPr lang="en-JM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913080"/>
            <a:ext cx="8382000" cy="381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1">
                <a:solidFill>
                  <a:srgbClr val="0057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3pPr marL="914400" indent="0">
              <a:buFontTx/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Subheading</a:t>
            </a:r>
          </a:p>
          <a:p>
            <a:pPr lvl="0"/>
            <a:endParaRPr lang="en-CA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676480" y="622794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</a:defRPr>
            </a:lvl1pPr>
          </a:lstStyle>
          <a:p>
            <a:fld id="{040D629B-542C-463E-A174-5CF7A8FF1331}" type="datetime1">
              <a:rPr lang="en-US" smtClean="0"/>
              <a:t>6/2/2026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0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.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03552" y="2286568"/>
            <a:ext cx="8382000" cy="56356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Here</a:t>
            </a:r>
            <a:endParaRPr lang="en-JM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03552" y="3238500"/>
            <a:ext cx="8382000" cy="381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Presentation Subtitle Here</a:t>
            </a:r>
          </a:p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522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1504904"/>
            <a:ext cx="8382000" cy="420825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Select Input Field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 </a:t>
            </a:r>
          </a:p>
          <a:p>
            <a:pPr lvl="2"/>
            <a:r>
              <a:rPr lang="en-US" dirty="0"/>
              <a:t>Forth Level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22600"/>
            <a:ext cx="8382000" cy="56356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="1">
                <a:latin typeface="+mj-lt"/>
              </a:defRPr>
            </a:lvl1pPr>
          </a:lstStyle>
          <a:p>
            <a:r>
              <a:rPr lang="en-US" dirty="0"/>
              <a:t>Section Headline Here</a:t>
            </a:r>
            <a:endParaRPr lang="en-JM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913080"/>
            <a:ext cx="8382000" cy="381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1">
                <a:solidFill>
                  <a:srgbClr val="0057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3pPr marL="914400" indent="0">
              <a:buFontTx/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Subheading</a:t>
            </a:r>
          </a:p>
          <a:p>
            <a:pPr lvl="0"/>
            <a:endParaRPr lang="en-CA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676480" y="622794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</a:defRPr>
            </a:lvl1pPr>
          </a:lstStyle>
          <a:p>
            <a:fld id="{040D629B-542C-463E-A174-5CF7A8FF1331}" type="datetime1">
              <a:rPr lang="en-US" smtClean="0"/>
              <a:t>6/2/2026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23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F340825-6D1C-4F5A-A3DE-D585790C2DA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710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8099A9B-B99E-4CBC-88F4-0147B4DB8C4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359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.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03552" y="2286568"/>
            <a:ext cx="8382000" cy="56356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Here</a:t>
            </a:r>
            <a:endParaRPr lang="en-JM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03552" y="3238500"/>
            <a:ext cx="8382000" cy="381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Presentation Subtitle Here</a:t>
            </a:r>
          </a:p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384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1000" y="1504904"/>
            <a:ext cx="8382000" cy="420825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714500" indent="-342900">
              <a:buFont typeface="Arial" panose="020B0604020202020204" pitchFamily="34" charset="0"/>
              <a:buChar char="•"/>
              <a:defRPr sz="180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Select Input Field</a:t>
            </a:r>
          </a:p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 </a:t>
            </a:r>
          </a:p>
          <a:p>
            <a:pPr lvl="2"/>
            <a:r>
              <a:rPr lang="en-US" dirty="0"/>
              <a:t>Forth Level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422600"/>
            <a:ext cx="8382000" cy="56356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="1">
                <a:latin typeface="+mj-lt"/>
              </a:defRPr>
            </a:lvl1pPr>
          </a:lstStyle>
          <a:p>
            <a:r>
              <a:rPr lang="en-US" dirty="0"/>
              <a:t>Section Headline Here</a:t>
            </a:r>
            <a:endParaRPr lang="en-JM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913080"/>
            <a:ext cx="8382000" cy="381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1">
                <a:solidFill>
                  <a:srgbClr val="00572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3pPr marL="914400" indent="0">
              <a:buFontTx/>
              <a:buNone/>
              <a:defRPr/>
            </a:lvl3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Subheading</a:t>
            </a:r>
          </a:p>
          <a:p>
            <a:pPr lvl="0"/>
            <a:endParaRPr lang="en-CA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676480" y="622794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</a:defRPr>
            </a:lvl1pPr>
          </a:lstStyle>
          <a:p>
            <a:fld id="{040D629B-542C-463E-A174-5CF7A8FF1331}" type="datetime1">
              <a:rPr lang="en-US" smtClean="0"/>
              <a:t>6/2/2026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2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ECC5F-AF6A-4D77-89F6-C2C52FF8D9F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827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66" y="5820507"/>
            <a:ext cx="9144000" cy="21328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040" y="1285133"/>
            <a:ext cx="8399960" cy="4287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72" y="6063877"/>
            <a:ext cx="594360" cy="668655"/>
          </a:xfrm>
          <a:prstGeom prst="rect">
            <a:avLst/>
          </a:prstGeom>
        </p:spPr>
      </p:pic>
      <p:sp>
        <p:nvSpPr>
          <p:cNvPr id="17" name="Footer Placeholder 4"/>
          <p:cNvSpPr txBox="1">
            <a:spLocks/>
          </p:cNvSpPr>
          <p:nvPr/>
        </p:nvSpPr>
        <p:spPr>
          <a:xfrm>
            <a:off x="7458144" y="6063877"/>
            <a:ext cx="457200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61A1-32A5-4AD4-B56E-5D904511E2CE}" type="slidenum">
              <a:rPr lang="en-CA" sz="1100" b="0" i="1" kern="1200" spc="0" smtClean="0">
                <a:solidFill>
                  <a:schemeClr val="tx1"/>
                </a:solidFill>
                <a:effectLst/>
                <a:latin typeface="+mn-lt"/>
                <a:ea typeface="Adobe Fangsong Std R" pitchFamily="18" charset="-128"/>
                <a:cs typeface="Angsana New" pitchFamily="18" charset="-34"/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100" b="0" i="1" kern="1200" spc="0" dirty="0">
              <a:solidFill>
                <a:schemeClr val="tx1"/>
              </a:solidFill>
              <a:effectLst/>
              <a:latin typeface="+mn-lt"/>
              <a:ea typeface="Adobe Fangsong Std R" pitchFamily="18" charset="-128"/>
              <a:cs typeface="Angsana New" pitchFamily="18" charset="-34"/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5293536" y="6095089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</a:defRPr>
            </a:lvl1pPr>
          </a:lstStyle>
          <a:p>
            <a:fld id="{040D629B-542C-463E-A174-5CF7A8FF1331}" type="datetime1">
              <a:rPr lang="en-US" smtClean="0"/>
              <a:t>6/2/2026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6" r:id="rId2"/>
  </p:sldLayoutIdLst>
  <mc:AlternateContent xmlns:mc="http://schemas.openxmlformats.org/markup-compatibility/2006" xmlns:p14="http://schemas.microsoft.com/office/powerpoint/2010/main">
    <mc:Choice Requires="p14">
      <p:transition spd="slow" p14:dur="2400">
        <p14:reveal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rgbClr val="EE3124"/>
        </a:buClr>
        <a:buFont typeface="Arial" panose="020B0604020202020204" pitchFamily="34" charset="0"/>
        <a:buNone/>
        <a:defRPr sz="2000" kern="1200" baseline="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800100" indent="-342900" algn="l" defTabSz="914400" rtl="0" eaLnBrk="1" latinLnBrk="0" hangingPunct="1">
        <a:spcBef>
          <a:spcPct val="20000"/>
        </a:spcBef>
        <a:buClr>
          <a:srgbClr val="00572F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Clr>
          <a:srgbClr val="00572F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572F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572F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66" y="5820507"/>
            <a:ext cx="9144000" cy="21328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040" y="1285133"/>
            <a:ext cx="8399960" cy="4287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72" y="6063877"/>
            <a:ext cx="594360" cy="668655"/>
          </a:xfrm>
          <a:prstGeom prst="rect">
            <a:avLst/>
          </a:prstGeom>
        </p:spPr>
      </p:pic>
      <p:sp>
        <p:nvSpPr>
          <p:cNvPr id="17" name="Footer Placeholder 4"/>
          <p:cNvSpPr txBox="1">
            <a:spLocks/>
          </p:cNvSpPr>
          <p:nvPr/>
        </p:nvSpPr>
        <p:spPr>
          <a:xfrm>
            <a:off x="7458144" y="6063877"/>
            <a:ext cx="457200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61A1-32A5-4AD4-B56E-5D904511E2CE}" type="slidenum">
              <a:rPr lang="en-CA" sz="1100" b="0" i="1" kern="1200" spc="0" smtClean="0">
                <a:solidFill>
                  <a:schemeClr val="tx1"/>
                </a:solidFill>
                <a:effectLst/>
                <a:latin typeface="+mn-lt"/>
                <a:ea typeface="Adobe Fangsong Std R" pitchFamily="18" charset="-128"/>
                <a:cs typeface="Angsana New" pitchFamily="18" charset="-34"/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100" b="0" i="1" kern="1200" spc="0" dirty="0">
              <a:solidFill>
                <a:schemeClr val="tx1"/>
              </a:solidFill>
              <a:effectLst/>
              <a:latin typeface="+mn-lt"/>
              <a:ea typeface="Adobe Fangsong Std R" pitchFamily="18" charset="-128"/>
              <a:cs typeface="Angsana New" pitchFamily="18" charset="-34"/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5293536" y="6095089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</a:defRPr>
            </a:lvl1pPr>
          </a:lstStyle>
          <a:p>
            <a:fld id="{040D629B-542C-463E-A174-5CF7A8FF1331}" type="datetime1">
              <a:rPr lang="en-US" smtClean="0"/>
              <a:t>6/2/2026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66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1" r:id="rId3"/>
    <p:sldLayoutId id="2147484032" r:id="rId4"/>
  </p:sldLayoutIdLst>
  <mc:AlternateContent xmlns:mc="http://schemas.openxmlformats.org/markup-compatibility/2006" xmlns:p14="http://schemas.microsoft.com/office/powerpoint/2010/main">
    <mc:Choice Requires="p14">
      <p:transition spd="slow" p14:dur="2400">
        <p14:reveal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rgbClr val="EE3124"/>
        </a:buClr>
        <a:buFont typeface="Arial" panose="020B0604020202020204" pitchFamily="34" charset="0"/>
        <a:buNone/>
        <a:defRPr sz="2000" kern="1200" baseline="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800100" indent="-342900" algn="l" defTabSz="914400" rtl="0" eaLnBrk="1" latinLnBrk="0" hangingPunct="1">
        <a:spcBef>
          <a:spcPct val="20000"/>
        </a:spcBef>
        <a:buClr>
          <a:srgbClr val="00572F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Clr>
          <a:srgbClr val="00572F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572F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572F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66" y="5820507"/>
            <a:ext cx="9144000" cy="21328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040" y="1285133"/>
            <a:ext cx="8399960" cy="4287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172" y="6063877"/>
            <a:ext cx="594360" cy="668655"/>
          </a:xfrm>
          <a:prstGeom prst="rect">
            <a:avLst/>
          </a:prstGeom>
        </p:spPr>
      </p:pic>
      <p:sp>
        <p:nvSpPr>
          <p:cNvPr id="17" name="Footer Placeholder 4"/>
          <p:cNvSpPr txBox="1">
            <a:spLocks/>
          </p:cNvSpPr>
          <p:nvPr/>
        </p:nvSpPr>
        <p:spPr>
          <a:xfrm>
            <a:off x="7458144" y="6063877"/>
            <a:ext cx="457200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61A1-32A5-4AD4-B56E-5D904511E2CE}" type="slidenum">
              <a:rPr lang="en-CA" sz="1100" b="0" i="1" kern="1200" spc="0" smtClean="0">
                <a:solidFill>
                  <a:schemeClr val="tx1"/>
                </a:solidFill>
                <a:effectLst/>
                <a:latin typeface="+mn-lt"/>
                <a:ea typeface="Adobe Fangsong Std R" pitchFamily="18" charset="-128"/>
                <a:cs typeface="Angsana New" pitchFamily="18" charset="-34"/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CA" sz="1100" b="0" i="1" kern="1200" spc="0" dirty="0">
              <a:solidFill>
                <a:schemeClr val="tx1"/>
              </a:solidFill>
              <a:effectLst/>
              <a:latin typeface="+mn-lt"/>
              <a:ea typeface="Adobe Fangsong Std R" pitchFamily="18" charset="-128"/>
              <a:cs typeface="Angsana New" pitchFamily="18" charset="-34"/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2"/>
          </p:nvPr>
        </p:nvSpPr>
        <p:spPr>
          <a:xfrm>
            <a:off x="5293536" y="6095089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+mn-lt"/>
              </a:defRPr>
            </a:lvl1pPr>
          </a:lstStyle>
          <a:p>
            <a:fld id="{040D629B-542C-463E-A174-5CF7A8FF1331}" type="datetime1">
              <a:rPr lang="en-US" smtClean="0"/>
              <a:t>6/2/2026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</p:sldLayoutIdLst>
  <mc:AlternateContent xmlns:mc="http://schemas.openxmlformats.org/markup-compatibility/2006" xmlns:p14="http://schemas.microsoft.com/office/powerpoint/2010/main">
    <mc:Choice Requires="p14">
      <p:transition spd="slow" p14:dur="2400">
        <p14:reveal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rgbClr val="EE3124"/>
        </a:buClr>
        <a:buFont typeface="Arial" panose="020B0604020202020204" pitchFamily="34" charset="0"/>
        <a:buNone/>
        <a:defRPr sz="2000" kern="1200" baseline="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800100" indent="-342900" algn="l" defTabSz="914400" rtl="0" eaLnBrk="1" latinLnBrk="0" hangingPunct="1">
        <a:spcBef>
          <a:spcPct val="20000"/>
        </a:spcBef>
        <a:buClr>
          <a:srgbClr val="00572F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Clr>
          <a:srgbClr val="00572F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572F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572F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AC564B-0F2C-4F08-948F-421B9A31F9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9"/>
            <a:ext cx="9144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778290"/>
            <a:ext cx="9144000" cy="20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1DAA1243-B5C5-4B0F-BCAD-6C63C7D5F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7128" y="-37631"/>
            <a:ext cx="4289743" cy="179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3F2B2C5-2678-488E-B09C-A575A85C54D7}"/>
              </a:ext>
            </a:extLst>
          </p:cNvPr>
          <p:cNvSpPr txBox="1">
            <a:spLocks noChangeArrowheads="1"/>
          </p:cNvSpPr>
          <p:nvPr/>
        </p:nvSpPr>
        <p:spPr>
          <a:xfrm>
            <a:off x="1084576" y="2106659"/>
            <a:ext cx="8019767" cy="480549"/>
          </a:xfrm>
          <a:prstGeom prst="rect">
            <a:avLst/>
          </a:prstGeom>
          <a:solidFill>
            <a:schemeClr val="bg1">
              <a:alpha val="58823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EE3124"/>
              </a:buClr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572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572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572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572F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r>
              <a:rPr lang="en-US" altLang="en-US" sz="2400" b="1" dirty="0"/>
              <a:t>Wildland Fire Mitigation and Preparedness;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D041F-4AF4-4055-B92B-D6A3650BC1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80" y="79194"/>
            <a:ext cx="1444877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9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36D28-213B-4B60-98F5-514289C653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0D629B-542C-463E-A174-5CF7A8FF1331}" type="datetime1">
              <a:rPr lang="en-US" smtClean="0"/>
              <a:t>6/2/2026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746D5E-7EF6-4FCB-8995-5917EB27F8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964" y="264934"/>
            <a:ext cx="7500071" cy="52912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DB9B58-84D9-4092-81ED-E445CB3A9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69" y="129965"/>
            <a:ext cx="6080061" cy="19823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FA6A75-5F09-4B59-A9AD-6AA191259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368" y="2152226"/>
            <a:ext cx="6080061" cy="20724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397430-BA3C-40D3-B43A-917A8C9A8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570" y="4263613"/>
            <a:ext cx="6074859" cy="197961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277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5FF4A-4505-418A-B992-B2C26FA5AD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0D629B-542C-463E-A174-5CF7A8FF13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34B238-882A-4AD3-B003-350EB776D4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66" b="2866"/>
          <a:stretch/>
        </p:blipFill>
        <p:spPr>
          <a:xfrm>
            <a:off x="3403" y="-74434"/>
            <a:ext cx="9144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1834C-BC80-45AA-9676-8C2C2F52D4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0D629B-542C-463E-A174-5CF7A8FF1331}" type="datetime1">
              <a:rPr lang="en-US" smtClean="0"/>
              <a:t>6/2/2026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56EABF-46BD-4391-9AA6-4105173699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043523"/>
            <a:ext cx="9144000" cy="1950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125AC5-0630-4DD6-8A82-25ACB0A46F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8239" y="4409108"/>
            <a:ext cx="1742638" cy="1572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9BB54-0433-4B48-8634-A94C0306EC0A}"/>
              </a:ext>
            </a:extLst>
          </p:cNvPr>
          <p:cNvSpPr txBox="1"/>
          <p:nvPr/>
        </p:nvSpPr>
        <p:spPr>
          <a:xfrm>
            <a:off x="274023" y="2714984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Immediate Zone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EC0A2-386D-4637-A640-256BAF8100E3}"/>
              </a:ext>
            </a:extLst>
          </p:cNvPr>
          <p:cNvSpPr txBox="1"/>
          <p:nvPr/>
        </p:nvSpPr>
        <p:spPr>
          <a:xfrm>
            <a:off x="2818683" y="271498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Intermediate Zone</a:t>
            </a:r>
            <a:endParaRPr lang="en-CA" b="1" dirty="0">
              <a:solidFill>
                <a:srgbClr val="FFC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EC804-2FFC-4094-9BD5-944008A5B412}"/>
              </a:ext>
            </a:extLst>
          </p:cNvPr>
          <p:cNvSpPr txBox="1"/>
          <p:nvPr/>
        </p:nvSpPr>
        <p:spPr>
          <a:xfrm>
            <a:off x="5594176" y="271498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Extended</a:t>
            </a:r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Zone</a:t>
            </a:r>
            <a:endParaRPr lang="en-CA" b="1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AA77CA-0908-4236-BE35-4CCDC4C79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0470"/>
            <a:ext cx="9144000" cy="166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CD616-A383-4188-BDDA-1A12886877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0D629B-542C-463E-A174-5CF7A8FF13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F46124-28CE-4934-AE06-EA3BCEA950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" y="670378"/>
            <a:ext cx="9009230" cy="61747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194E5B-4F3B-4700-B7C2-F41B89300CB1}"/>
              </a:ext>
            </a:extLst>
          </p:cNvPr>
          <p:cNvSpPr txBox="1"/>
          <p:nvPr/>
        </p:nvSpPr>
        <p:spPr>
          <a:xfrm>
            <a:off x="0" y="-70710"/>
            <a:ext cx="914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Immediate Zone  </a:t>
            </a:r>
            <a:r>
              <a:rPr lang="en-US" sz="2800" b="1" dirty="0"/>
              <a:t>0 m to 1.5 m</a:t>
            </a:r>
            <a:endParaRPr lang="en-CA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F7211-C9F3-4A7D-B6EF-5A65AA5902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28" y="189239"/>
            <a:ext cx="1022176" cy="18798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F35882D-8F68-44B0-AC83-39C3FC577895}"/>
              </a:ext>
            </a:extLst>
          </p:cNvPr>
          <p:cNvSpPr/>
          <p:nvPr/>
        </p:nvSpPr>
        <p:spPr>
          <a:xfrm>
            <a:off x="67279" y="119593"/>
            <a:ext cx="345362" cy="32727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475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8EE64DF-38CE-4B7D-8F57-B93FDD92D898}"/>
              </a:ext>
            </a:extLst>
          </p:cNvPr>
          <p:cNvSpPr txBox="1"/>
          <p:nvPr/>
        </p:nvSpPr>
        <p:spPr>
          <a:xfrm>
            <a:off x="0" y="-70710"/>
            <a:ext cx="914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87D1E"/>
                </a:solidFill>
              </a:rPr>
              <a:t>Intermediate Zone </a:t>
            </a:r>
            <a:r>
              <a:rPr lang="en-US" sz="2800" b="1" dirty="0"/>
              <a:t>1.5m to 10m</a:t>
            </a:r>
            <a:endParaRPr lang="en-CA" sz="2800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A4919-27D8-4007-9555-4F861764A8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0D629B-542C-463E-A174-5CF7A8FF13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7111EE-92C8-4012-A41C-818FD4BD85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" y="193183"/>
            <a:ext cx="1022176" cy="18798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47DF8A3-9E73-4E39-A346-55F6FE4C8B6D}"/>
              </a:ext>
            </a:extLst>
          </p:cNvPr>
          <p:cNvSpPr/>
          <p:nvPr/>
        </p:nvSpPr>
        <p:spPr>
          <a:xfrm>
            <a:off x="228906" y="113331"/>
            <a:ext cx="345362" cy="327279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C7F39A-765E-40F4-B081-7802A54F312C}"/>
              </a:ext>
            </a:extLst>
          </p:cNvPr>
          <p:cNvSpPr txBox="1"/>
          <p:nvPr/>
        </p:nvSpPr>
        <p:spPr>
          <a:xfrm>
            <a:off x="0" y="605408"/>
            <a:ext cx="9144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/>
              <a:t>The goal in the Intermediate Zone is to reduce a lot of fire supporting fuel, </a:t>
            </a:r>
          </a:p>
          <a:p>
            <a:pPr algn="ctr"/>
            <a:r>
              <a:rPr lang="en-US" sz="1900" b="1" dirty="0"/>
              <a:t>Elements in this zone are managed so they do not support fire growth and include naturally occurring fire resistant plants and trees.</a:t>
            </a:r>
            <a:endParaRPr lang="en-CA" sz="19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E9082D-985A-4695-B00C-600ABF165EF9}"/>
              </a:ext>
            </a:extLst>
          </p:cNvPr>
          <p:cNvSpPr txBox="1"/>
          <p:nvPr/>
        </p:nvSpPr>
        <p:spPr>
          <a:xfrm>
            <a:off x="4813754" y="1512900"/>
            <a:ext cx="4104846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Trees:  </a:t>
            </a:r>
          </a:p>
          <a:p>
            <a:endParaRPr lang="en-US" sz="400" b="1" dirty="0">
              <a:solidFill>
                <a:schemeClr val="accent6"/>
              </a:solidFill>
            </a:endParaRPr>
          </a:p>
          <a:p>
            <a:r>
              <a:rPr lang="en-US" sz="1150" b="1" dirty="0"/>
              <a:t>Because coniferous trees are particularly more flammable than deciduous trees, it is important in this area to consider deciduous trees rather than conifer.</a:t>
            </a:r>
          </a:p>
          <a:p>
            <a:r>
              <a:rPr lang="en-US" sz="1150" b="1" dirty="0"/>
              <a:t>If conifers are still preferred for other factors; then prune and space to lessen fire intensity.    </a:t>
            </a:r>
            <a:endParaRPr lang="en-CA" sz="115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F56959-7456-44DC-98C3-EE33CC38410B}"/>
              </a:ext>
            </a:extLst>
          </p:cNvPr>
          <p:cNvSpPr txBox="1"/>
          <p:nvPr/>
        </p:nvSpPr>
        <p:spPr>
          <a:xfrm>
            <a:off x="228906" y="1512900"/>
            <a:ext cx="4104846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Plants:  </a:t>
            </a:r>
          </a:p>
          <a:p>
            <a:endParaRPr lang="en-US" sz="400" b="1" dirty="0">
              <a:solidFill>
                <a:schemeClr val="accent6"/>
              </a:solidFill>
            </a:endParaRPr>
          </a:p>
          <a:p>
            <a:r>
              <a:rPr lang="en-US" sz="1150" b="1" dirty="0"/>
              <a:t>Because some plants are particularly more flammable than other, it is important in this area to consider deciduous plants rather than conifer plants.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D6C285-CF4D-4853-9DF0-0128FF383A5F}"/>
              </a:ext>
            </a:extLst>
          </p:cNvPr>
          <p:cNvSpPr txBox="1"/>
          <p:nvPr/>
        </p:nvSpPr>
        <p:spPr>
          <a:xfrm>
            <a:off x="4230" y="3005616"/>
            <a:ext cx="228713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" b="1" dirty="0">
                <a:solidFill>
                  <a:schemeClr val="accent6"/>
                </a:solidFill>
              </a:rPr>
              <a:t>Plants less flammable:  </a:t>
            </a:r>
          </a:p>
          <a:p>
            <a:endParaRPr lang="en-US" sz="400" b="1" dirty="0">
              <a:solidFill>
                <a:schemeClr val="accent6"/>
              </a:solidFill>
            </a:endParaRPr>
          </a:p>
          <a:p>
            <a:r>
              <a:rPr lang="en-US" sz="1150" b="1" dirty="0"/>
              <a:t>Fire resistant plants are those  that do not readily ignite from flame or embers.  They do not contribute to wildland fire intensity and include characteristics such as: 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Moist, supple leaves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Limited dead woody stems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Water-like sap with little or no odor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Low amount of sap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185B07-BBF3-4AB6-999A-ED3B76C26BE0}"/>
              </a:ext>
            </a:extLst>
          </p:cNvPr>
          <p:cNvSpPr txBox="1"/>
          <p:nvPr/>
        </p:nvSpPr>
        <p:spPr>
          <a:xfrm>
            <a:off x="6856864" y="3008371"/>
            <a:ext cx="2287136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6"/>
                </a:solidFill>
              </a:rPr>
              <a:t>Trees more flammable:  </a:t>
            </a:r>
          </a:p>
          <a:p>
            <a:endParaRPr lang="en-US" sz="400" b="1" dirty="0">
              <a:solidFill>
                <a:schemeClr val="accent6"/>
              </a:solidFill>
            </a:endParaRPr>
          </a:p>
          <a:p>
            <a:r>
              <a:rPr lang="en-US" sz="1150" b="1" dirty="0"/>
              <a:t>Coniferous trees (needles) are more flammable and should be considered avoiding when re-planting within 10 meters of a structure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Spruce species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Fir Species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Pine Species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Cedar Species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2B8DE-BB53-486A-8B51-86D5EB428A7E}"/>
              </a:ext>
            </a:extLst>
          </p:cNvPr>
          <p:cNvSpPr txBox="1"/>
          <p:nvPr/>
        </p:nvSpPr>
        <p:spPr>
          <a:xfrm>
            <a:off x="4575577" y="3005616"/>
            <a:ext cx="2287136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6"/>
                </a:solidFill>
              </a:rPr>
              <a:t>Trees less flammable:  </a:t>
            </a:r>
          </a:p>
          <a:p>
            <a:endParaRPr lang="en-US" sz="400" b="1" dirty="0">
              <a:solidFill>
                <a:schemeClr val="accent6"/>
              </a:solidFill>
            </a:endParaRPr>
          </a:p>
          <a:p>
            <a:r>
              <a:rPr lang="en-US" sz="1150" b="1" dirty="0"/>
              <a:t>Deciduous trees (Leafy) are more resistant to wildland fire and include: 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Poplar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Birch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Aspen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Maple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Ash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Cherry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Oak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Basswood    </a:t>
            </a:r>
            <a:endParaRPr lang="en-CA" sz="115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CD8D8D-0519-4795-BCE3-772142515EDB}"/>
              </a:ext>
            </a:extLst>
          </p:cNvPr>
          <p:cNvSpPr txBox="1"/>
          <p:nvPr/>
        </p:nvSpPr>
        <p:spPr>
          <a:xfrm>
            <a:off x="2281082" y="3005616"/>
            <a:ext cx="228713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" b="1" dirty="0">
                <a:solidFill>
                  <a:schemeClr val="accent6"/>
                </a:solidFill>
              </a:rPr>
              <a:t>Plants more flammable:  </a:t>
            </a:r>
          </a:p>
          <a:p>
            <a:endParaRPr lang="en-US" sz="400" b="1" dirty="0">
              <a:solidFill>
                <a:schemeClr val="accent6"/>
              </a:solidFill>
            </a:endParaRPr>
          </a:p>
          <a:p>
            <a:r>
              <a:rPr lang="en-US" sz="1150" b="1" dirty="0"/>
              <a:t>Some plants are more flammable and should be considered avoiding when re-planting within 10 meters of a structure. Characteristics include: 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Fine, dry papery material within the plant. (Bark)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Volatile waxes, terpenes or oils, sticky sap with odor.</a:t>
            </a:r>
          </a:p>
          <a:p>
            <a:pPr marL="171450" indent="-171450">
              <a:buFontTx/>
              <a:buChar char="-"/>
            </a:pPr>
            <a:r>
              <a:rPr lang="en-US" sz="1150" b="1" dirty="0"/>
              <a:t>Leaves are aromatic.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D9A3B5-8D53-4B4C-90EE-A3CB94600D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2" y="5383190"/>
            <a:ext cx="1972752" cy="140886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8D3999-05FB-46EB-99C6-4CF91148FC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874" y="5381128"/>
            <a:ext cx="2121961" cy="141110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DF718-BBAD-4BF0-817C-DCE4C4487A9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2142" y="5378658"/>
            <a:ext cx="2123959" cy="141339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F28FA8-971C-44D6-819F-C21C5CF2ED5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864" y="5380952"/>
            <a:ext cx="2257767" cy="141110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5089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208DB-6426-4463-A5A2-161C8828EA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0D629B-542C-463E-A174-5CF7A8FF1331}" type="datetime1">
              <a:rPr lang="en-US" smtClean="0"/>
              <a:t>6/2/2026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A2DDE1-6E54-4FF7-9B03-7C9A0F2BF0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7" y="3908981"/>
            <a:ext cx="3924796" cy="2949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CE5C98-5EE3-434E-87CE-DE50D2C59D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3967" y="3921276"/>
            <a:ext cx="5046907" cy="3020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81580-073B-41D7-89F1-335323EFB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7427" y="6358085"/>
            <a:ext cx="1219306" cy="4999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8DC330-E120-47AD-B21A-37E4D89D0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5297" y="6296157"/>
            <a:ext cx="658013" cy="593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9D7E90-3D26-464C-93D8-63D8A14A88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2806" y="1321942"/>
            <a:ext cx="4575261" cy="12958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8726DD-C82E-43EC-B755-E0B554D4B399}"/>
              </a:ext>
            </a:extLst>
          </p:cNvPr>
          <p:cNvSpPr txBox="1"/>
          <p:nvPr/>
        </p:nvSpPr>
        <p:spPr>
          <a:xfrm>
            <a:off x="0" y="-70710"/>
            <a:ext cx="9140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Extended Zone </a:t>
            </a:r>
            <a:r>
              <a:rPr lang="en-US" sz="2800" b="1" dirty="0"/>
              <a:t>10m to 30m</a:t>
            </a:r>
            <a:endParaRPr lang="en-CA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D86021-CB3C-4326-B62B-5FC6EC77D103}"/>
              </a:ext>
            </a:extLst>
          </p:cNvPr>
          <p:cNvSpPr txBox="1"/>
          <p:nvPr/>
        </p:nvSpPr>
        <p:spPr>
          <a:xfrm>
            <a:off x="0" y="605408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/>
              <a:t>The goal in the Extended Zone is not to eliminate fire by removing all fuel, </a:t>
            </a:r>
          </a:p>
          <a:p>
            <a:pPr algn="ctr"/>
            <a:r>
              <a:rPr lang="en-US" sz="1900" b="1" dirty="0"/>
              <a:t>However, rather to reduce Fire Intensity by removing some flammable fuels. </a:t>
            </a:r>
            <a:endParaRPr lang="en-CA" sz="19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3D61B1-251F-44D4-999E-4D8EF66252BE}"/>
              </a:ext>
            </a:extLst>
          </p:cNvPr>
          <p:cNvSpPr txBox="1"/>
          <p:nvPr/>
        </p:nvSpPr>
        <p:spPr>
          <a:xfrm>
            <a:off x="5184999" y="2610528"/>
            <a:ext cx="40329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Coniferous Tree Spacing</a:t>
            </a:r>
          </a:p>
          <a:p>
            <a:endParaRPr lang="en-US" sz="400" b="1" dirty="0">
              <a:solidFill>
                <a:schemeClr val="accent6"/>
              </a:solidFill>
            </a:endParaRPr>
          </a:p>
          <a:p>
            <a:r>
              <a:rPr lang="en-US" sz="1150" b="1" dirty="0"/>
              <a:t>Because coniferous trees are particularly more flammable than deciduous trees, it is important to thin conifers 3m apart between the outermost branches, as a rule of thumb.  3 meters between crowns is enough to reduce crown to crown fire growth. </a:t>
            </a:r>
            <a:endParaRPr lang="en-CA" sz="115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AD7C28-4E3B-487F-9020-C301E3881DF8}"/>
              </a:ext>
            </a:extLst>
          </p:cNvPr>
          <p:cNvSpPr txBox="1"/>
          <p:nvPr/>
        </p:nvSpPr>
        <p:spPr>
          <a:xfrm>
            <a:off x="-10879" y="2616092"/>
            <a:ext cx="4104846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Coniferous Tree Pruning </a:t>
            </a:r>
          </a:p>
          <a:p>
            <a:endParaRPr lang="en-US" sz="400" b="1" dirty="0">
              <a:solidFill>
                <a:schemeClr val="accent6"/>
              </a:solidFill>
            </a:endParaRPr>
          </a:p>
          <a:p>
            <a:r>
              <a:rPr lang="en-US" sz="1150" b="1" dirty="0"/>
              <a:t>Because coniferous trees are particularly more flammable than deciduous trees, it is important to prune conifers lower limbs. As a general direction of guidance 2 meters between crown base height and the ground is enough to reduce Surface to crown fire growth. </a:t>
            </a:r>
            <a:endParaRPr lang="en-CA" sz="115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333CCE-1D31-412D-B910-BFC0DB5A6672}"/>
              </a:ext>
            </a:extLst>
          </p:cNvPr>
          <p:cNvSpPr txBox="1"/>
          <p:nvPr/>
        </p:nvSpPr>
        <p:spPr>
          <a:xfrm>
            <a:off x="2282806" y="2293724"/>
            <a:ext cx="601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2m</a:t>
            </a:r>
            <a:endParaRPr lang="en-CA" sz="1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6F9BA2-134F-4E46-8DB4-45363B18D756}"/>
              </a:ext>
            </a:extLst>
          </p:cNvPr>
          <p:cNvSpPr txBox="1"/>
          <p:nvPr/>
        </p:nvSpPr>
        <p:spPr>
          <a:xfrm>
            <a:off x="4570436" y="2298954"/>
            <a:ext cx="601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2m</a:t>
            </a:r>
            <a:endParaRPr lang="en-CA" sz="1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417371-FA4D-4C82-A492-F05DCE28759A}"/>
              </a:ext>
            </a:extLst>
          </p:cNvPr>
          <p:cNvSpPr txBox="1"/>
          <p:nvPr/>
        </p:nvSpPr>
        <p:spPr>
          <a:xfrm>
            <a:off x="6484887" y="2293724"/>
            <a:ext cx="601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2m</a:t>
            </a:r>
            <a:endParaRPr lang="en-CA" sz="10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6DE5D7-2A5E-4A4F-8BDA-F6B9353744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07" y="189844"/>
            <a:ext cx="1411137" cy="26121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FD7524-FF3D-451A-88D5-537E87B9D99C}"/>
              </a:ext>
            </a:extLst>
          </p:cNvPr>
          <p:cNvSpPr/>
          <p:nvPr/>
        </p:nvSpPr>
        <p:spPr>
          <a:xfrm>
            <a:off x="666461" y="61703"/>
            <a:ext cx="813090" cy="44402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931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54" y="1925800"/>
            <a:ext cx="9144000" cy="20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A63591-1183-43A2-839E-ECA683A020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032" y="-444056"/>
            <a:ext cx="6715577" cy="28129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28507B-89C6-481E-870A-B5316352C411}"/>
              </a:ext>
            </a:extLst>
          </p:cNvPr>
          <p:cNvSpPr txBox="1"/>
          <p:nvPr/>
        </p:nvSpPr>
        <p:spPr>
          <a:xfrm>
            <a:off x="2091916" y="2304729"/>
            <a:ext cx="51475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>
                <a:solidFill>
                  <a:srgbClr val="00B0F0"/>
                </a:solidFill>
              </a:rPr>
              <a:t>Firesmartcanada.ca </a:t>
            </a:r>
            <a:endParaRPr lang="en-CA" sz="4000" b="1" u="sng" dirty="0">
              <a:solidFill>
                <a:srgbClr val="00B0F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CE2BBE-EA11-4EFD-B561-AA8060517C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77" y="4203972"/>
            <a:ext cx="3299359" cy="25763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C40325-DD68-4CB4-81C7-55EEDBA7F8E3}"/>
              </a:ext>
            </a:extLst>
          </p:cNvPr>
          <p:cNvSpPr txBox="1"/>
          <p:nvPr/>
        </p:nvSpPr>
        <p:spPr>
          <a:xfrm>
            <a:off x="-117984" y="3126754"/>
            <a:ext cx="47836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Ontario Interactive Fire </a:t>
            </a:r>
          </a:p>
          <a:p>
            <a:pPr algn="ctr"/>
            <a:r>
              <a:rPr lang="en-US" sz="3200" b="1" dirty="0"/>
              <a:t>Map:</a:t>
            </a:r>
            <a:endParaRPr lang="en-CA" sz="32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CAA0EE-7739-4455-95C1-378848C6BA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512" y="4217524"/>
            <a:ext cx="3719555" cy="25796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3C931F-BA3B-4FBB-82C3-74FDC19FAFA4}"/>
              </a:ext>
            </a:extLst>
          </p:cNvPr>
          <p:cNvSpPr txBox="1"/>
          <p:nvPr/>
        </p:nvSpPr>
        <p:spPr>
          <a:xfrm>
            <a:off x="5127226" y="3139258"/>
            <a:ext cx="41024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Federal Fire Hazard </a:t>
            </a:r>
          </a:p>
          <a:p>
            <a:pPr algn="ctr"/>
            <a:r>
              <a:rPr lang="en-US" sz="3200" b="1" dirty="0"/>
              <a:t>Map:</a:t>
            </a:r>
            <a:endParaRPr lang="en-CA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6270FC-5587-4386-9A33-B17BE0129D4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84" y="39770"/>
            <a:ext cx="162777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5" y="23751"/>
            <a:ext cx="6048313" cy="5791200"/>
          </a:xfrm>
          <a:ln w="28575">
            <a:solidFill>
              <a:srgbClr val="00572F"/>
            </a:solidFill>
          </a:ln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829167-7EB2-4119-8FEA-C91837B9F311}"/>
              </a:ext>
            </a:extLst>
          </p:cNvPr>
          <p:cNvSpPr/>
          <p:nvPr/>
        </p:nvSpPr>
        <p:spPr>
          <a:xfrm>
            <a:off x="3757192" y="4489916"/>
            <a:ext cx="1709344" cy="561219"/>
          </a:xfrm>
          <a:custGeom>
            <a:avLst/>
            <a:gdLst>
              <a:gd name="connsiteX0" fmla="*/ 0 w 1748438"/>
              <a:gd name="connsiteY0" fmla="*/ 578224 h 578224"/>
              <a:gd name="connsiteX1" fmla="*/ 174811 w 1748438"/>
              <a:gd name="connsiteY1" fmla="*/ 564777 h 578224"/>
              <a:gd name="connsiteX2" fmla="*/ 201705 w 1748438"/>
              <a:gd name="connsiteY2" fmla="*/ 497542 h 578224"/>
              <a:gd name="connsiteX3" fmla="*/ 228600 w 1748438"/>
              <a:gd name="connsiteY3" fmla="*/ 470647 h 578224"/>
              <a:gd name="connsiteX4" fmla="*/ 268941 w 1748438"/>
              <a:gd name="connsiteY4" fmla="*/ 416859 h 578224"/>
              <a:gd name="connsiteX5" fmla="*/ 389964 w 1748438"/>
              <a:gd name="connsiteY5" fmla="*/ 363071 h 578224"/>
              <a:gd name="connsiteX6" fmla="*/ 443752 w 1748438"/>
              <a:gd name="connsiteY6" fmla="*/ 336177 h 578224"/>
              <a:gd name="connsiteX7" fmla="*/ 497541 w 1748438"/>
              <a:gd name="connsiteY7" fmla="*/ 389965 h 578224"/>
              <a:gd name="connsiteX8" fmla="*/ 564776 w 1748438"/>
              <a:gd name="connsiteY8" fmla="*/ 457200 h 578224"/>
              <a:gd name="connsiteX9" fmla="*/ 605117 w 1748438"/>
              <a:gd name="connsiteY9" fmla="*/ 403412 h 578224"/>
              <a:gd name="connsiteX10" fmla="*/ 618564 w 1748438"/>
              <a:gd name="connsiteY10" fmla="*/ 295836 h 578224"/>
              <a:gd name="connsiteX11" fmla="*/ 712694 w 1748438"/>
              <a:gd name="connsiteY11" fmla="*/ 336177 h 578224"/>
              <a:gd name="connsiteX12" fmla="*/ 766482 w 1748438"/>
              <a:gd name="connsiteY12" fmla="*/ 349624 h 578224"/>
              <a:gd name="connsiteX13" fmla="*/ 874058 w 1748438"/>
              <a:gd name="connsiteY13" fmla="*/ 389965 h 578224"/>
              <a:gd name="connsiteX14" fmla="*/ 900952 w 1748438"/>
              <a:gd name="connsiteY14" fmla="*/ 430306 h 578224"/>
              <a:gd name="connsiteX15" fmla="*/ 954741 w 1748438"/>
              <a:gd name="connsiteY15" fmla="*/ 443753 h 578224"/>
              <a:gd name="connsiteX16" fmla="*/ 1210235 w 1748438"/>
              <a:gd name="connsiteY16" fmla="*/ 470647 h 578224"/>
              <a:gd name="connsiteX17" fmla="*/ 1506070 w 1748438"/>
              <a:gd name="connsiteY17" fmla="*/ 457200 h 578224"/>
              <a:gd name="connsiteX18" fmla="*/ 1546411 w 1748438"/>
              <a:gd name="connsiteY18" fmla="*/ 403412 h 578224"/>
              <a:gd name="connsiteX19" fmla="*/ 1586752 w 1748438"/>
              <a:gd name="connsiteY19" fmla="*/ 389965 h 578224"/>
              <a:gd name="connsiteX20" fmla="*/ 1586752 w 1748438"/>
              <a:gd name="connsiteY20" fmla="*/ 242047 h 578224"/>
              <a:gd name="connsiteX21" fmla="*/ 1640541 w 1748438"/>
              <a:gd name="connsiteY21" fmla="*/ 228600 h 578224"/>
              <a:gd name="connsiteX22" fmla="*/ 1721223 w 1748438"/>
              <a:gd name="connsiteY22" fmla="*/ 201706 h 578224"/>
              <a:gd name="connsiteX23" fmla="*/ 1748117 w 1748438"/>
              <a:gd name="connsiteY23" fmla="*/ 161365 h 578224"/>
              <a:gd name="connsiteX24" fmla="*/ 1707776 w 1748438"/>
              <a:gd name="connsiteY24" fmla="*/ 134471 h 578224"/>
              <a:gd name="connsiteX25" fmla="*/ 1600200 w 1748438"/>
              <a:gd name="connsiteY25" fmla="*/ 94130 h 578224"/>
              <a:gd name="connsiteX26" fmla="*/ 1627094 w 1748438"/>
              <a:gd name="connsiteY26" fmla="*/ 0 h 578224"/>
              <a:gd name="connsiteX0" fmla="*/ 0 w 1769869"/>
              <a:gd name="connsiteY0" fmla="*/ 611562 h 611562"/>
              <a:gd name="connsiteX1" fmla="*/ 196242 w 1769869"/>
              <a:gd name="connsiteY1" fmla="*/ 564777 h 611562"/>
              <a:gd name="connsiteX2" fmla="*/ 223136 w 1769869"/>
              <a:gd name="connsiteY2" fmla="*/ 497542 h 611562"/>
              <a:gd name="connsiteX3" fmla="*/ 250031 w 1769869"/>
              <a:gd name="connsiteY3" fmla="*/ 470647 h 611562"/>
              <a:gd name="connsiteX4" fmla="*/ 290372 w 1769869"/>
              <a:gd name="connsiteY4" fmla="*/ 416859 h 611562"/>
              <a:gd name="connsiteX5" fmla="*/ 411395 w 1769869"/>
              <a:gd name="connsiteY5" fmla="*/ 363071 h 611562"/>
              <a:gd name="connsiteX6" fmla="*/ 465183 w 1769869"/>
              <a:gd name="connsiteY6" fmla="*/ 336177 h 611562"/>
              <a:gd name="connsiteX7" fmla="*/ 518972 w 1769869"/>
              <a:gd name="connsiteY7" fmla="*/ 389965 h 611562"/>
              <a:gd name="connsiteX8" fmla="*/ 586207 w 1769869"/>
              <a:gd name="connsiteY8" fmla="*/ 457200 h 611562"/>
              <a:gd name="connsiteX9" fmla="*/ 626548 w 1769869"/>
              <a:gd name="connsiteY9" fmla="*/ 403412 h 611562"/>
              <a:gd name="connsiteX10" fmla="*/ 639995 w 1769869"/>
              <a:gd name="connsiteY10" fmla="*/ 295836 h 611562"/>
              <a:gd name="connsiteX11" fmla="*/ 734125 w 1769869"/>
              <a:gd name="connsiteY11" fmla="*/ 336177 h 611562"/>
              <a:gd name="connsiteX12" fmla="*/ 787913 w 1769869"/>
              <a:gd name="connsiteY12" fmla="*/ 349624 h 611562"/>
              <a:gd name="connsiteX13" fmla="*/ 895489 w 1769869"/>
              <a:gd name="connsiteY13" fmla="*/ 389965 h 611562"/>
              <a:gd name="connsiteX14" fmla="*/ 922383 w 1769869"/>
              <a:gd name="connsiteY14" fmla="*/ 430306 h 611562"/>
              <a:gd name="connsiteX15" fmla="*/ 976172 w 1769869"/>
              <a:gd name="connsiteY15" fmla="*/ 443753 h 611562"/>
              <a:gd name="connsiteX16" fmla="*/ 1231666 w 1769869"/>
              <a:gd name="connsiteY16" fmla="*/ 470647 h 611562"/>
              <a:gd name="connsiteX17" fmla="*/ 1527501 w 1769869"/>
              <a:gd name="connsiteY17" fmla="*/ 457200 h 611562"/>
              <a:gd name="connsiteX18" fmla="*/ 1567842 w 1769869"/>
              <a:gd name="connsiteY18" fmla="*/ 403412 h 611562"/>
              <a:gd name="connsiteX19" fmla="*/ 1608183 w 1769869"/>
              <a:gd name="connsiteY19" fmla="*/ 389965 h 611562"/>
              <a:gd name="connsiteX20" fmla="*/ 1608183 w 1769869"/>
              <a:gd name="connsiteY20" fmla="*/ 242047 h 611562"/>
              <a:gd name="connsiteX21" fmla="*/ 1661972 w 1769869"/>
              <a:gd name="connsiteY21" fmla="*/ 228600 h 611562"/>
              <a:gd name="connsiteX22" fmla="*/ 1742654 w 1769869"/>
              <a:gd name="connsiteY22" fmla="*/ 201706 h 611562"/>
              <a:gd name="connsiteX23" fmla="*/ 1769548 w 1769869"/>
              <a:gd name="connsiteY23" fmla="*/ 161365 h 611562"/>
              <a:gd name="connsiteX24" fmla="*/ 1729207 w 1769869"/>
              <a:gd name="connsiteY24" fmla="*/ 134471 h 611562"/>
              <a:gd name="connsiteX25" fmla="*/ 1621631 w 1769869"/>
              <a:gd name="connsiteY25" fmla="*/ 94130 h 611562"/>
              <a:gd name="connsiteX26" fmla="*/ 1648525 w 1769869"/>
              <a:gd name="connsiteY26" fmla="*/ 0 h 611562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223136 w 1769869"/>
              <a:gd name="connsiteY2" fmla="*/ 497542 h 613606"/>
              <a:gd name="connsiteX3" fmla="*/ 250031 w 1769869"/>
              <a:gd name="connsiteY3" fmla="*/ 470647 h 613606"/>
              <a:gd name="connsiteX4" fmla="*/ 290372 w 1769869"/>
              <a:gd name="connsiteY4" fmla="*/ 416859 h 613606"/>
              <a:gd name="connsiteX5" fmla="*/ 411395 w 1769869"/>
              <a:gd name="connsiteY5" fmla="*/ 363071 h 613606"/>
              <a:gd name="connsiteX6" fmla="*/ 465183 w 1769869"/>
              <a:gd name="connsiteY6" fmla="*/ 336177 h 613606"/>
              <a:gd name="connsiteX7" fmla="*/ 518972 w 1769869"/>
              <a:gd name="connsiteY7" fmla="*/ 389965 h 613606"/>
              <a:gd name="connsiteX8" fmla="*/ 586207 w 1769869"/>
              <a:gd name="connsiteY8" fmla="*/ 457200 h 613606"/>
              <a:gd name="connsiteX9" fmla="*/ 626548 w 1769869"/>
              <a:gd name="connsiteY9" fmla="*/ 403412 h 613606"/>
              <a:gd name="connsiteX10" fmla="*/ 639995 w 1769869"/>
              <a:gd name="connsiteY10" fmla="*/ 295836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50031 w 1769869"/>
              <a:gd name="connsiteY3" fmla="*/ 470647 h 613606"/>
              <a:gd name="connsiteX4" fmla="*/ 290372 w 1769869"/>
              <a:gd name="connsiteY4" fmla="*/ 416859 h 613606"/>
              <a:gd name="connsiteX5" fmla="*/ 411395 w 1769869"/>
              <a:gd name="connsiteY5" fmla="*/ 363071 h 613606"/>
              <a:gd name="connsiteX6" fmla="*/ 465183 w 1769869"/>
              <a:gd name="connsiteY6" fmla="*/ 336177 h 613606"/>
              <a:gd name="connsiteX7" fmla="*/ 518972 w 1769869"/>
              <a:gd name="connsiteY7" fmla="*/ 389965 h 613606"/>
              <a:gd name="connsiteX8" fmla="*/ 586207 w 1769869"/>
              <a:gd name="connsiteY8" fmla="*/ 457200 h 613606"/>
              <a:gd name="connsiteX9" fmla="*/ 626548 w 1769869"/>
              <a:gd name="connsiteY9" fmla="*/ 403412 h 613606"/>
              <a:gd name="connsiteX10" fmla="*/ 639995 w 1769869"/>
              <a:gd name="connsiteY10" fmla="*/ 295836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0372 w 1769869"/>
              <a:gd name="connsiteY4" fmla="*/ 416859 h 613606"/>
              <a:gd name="connsiteX5" fmla="*/ 411395 w 1769869"/>
              <a:gd name="connsiteY5" fmla="*/ 363071 h 613606"/>
              <a:gd name="connsiteX6" fmla="*/ 465183 w 1769869"/>
              <a:gd name="connsiteY6" fmla="*/ 336177 h 613606"/>
              <a:gd name="connsiteX7" fmla="*/ 518972 w 1769869"/>
              <a:gd name="connsiteY7" fmla="*/ 389965 h 613606"/>
              <a:gd name="connsiteX8" fmla="*/ 586207 w 1769869"/>
              <a:gd name="connsiteY8" fmla="*/ 457200 h 613606"/>
              <a:gd name="connsiteX9" fmla="*/ 626548 w 1769869"/>
              <a:gd name="connsiteY9" fmla="*/ 403412 h 613606"/>
              <a:gd name="connsiteX10" fmla="*/ 639995 w 1769869"/>
              <a:gd name="connsiteY10" fmla="*/ 295836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411395 w 1769869"/>
              <a:gd name="connsiteY5" fmla="*/ 363071 h 613606"/>
              <a:gd name="connsiteX6" fmla="*/ 465183 w 1769869"/>
              <a:gd name="connsiteY6" fmla="*/ 336177 h 613606"/>
              <a:gd name="connsiteX7" fmla="*/ 518972 w 1769869"/>
              <a:gd name="connsiteY7" fmla="*/ 389965 h 613606"/>
              <a:gd name="connsiteX8" fmla="*/ 586207 w 1769869"/>
              <a:gd name="connsiteY8" fmla="*/ 457200 h 613606"/>
              <a:gd name="connsiteX9" fmla="*/ 626548 w 1769869"/>
              <a:gd name="connsiteY9" fmla="*/ 403412 h 613606"/>
              <a:gd name="connsiteX10" fmla="*/ 639995 w 1769869"/>
              <a:gd name="connsiteY10" fmla="*/ 295836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66151 w 1769869"/>
              <a:gd name="connsiteY5" fmla="*/ 391646 h 613606"/>
              <a:gd name="connsiteX6" fmla="*/ 465183 w 1769869"/>
              <a:gd name="connsiteY6" fmla="*/ 336177 h 613606"/>
              <a:gd name="connsiteX7" fmla="*/ 518972 w 1769869"/>
              <a:gd name="connsiteY7" fmla="*/ 389965 h 613606"/>
              <a:gd name="connsiteX8" fmla="*/ 586207 w 1769869"/>
              <a:gd name="connsiteY8" fmla="*/ 457200 h 613606"/>
              <a:gd name="connsiteX9" fmla="*/ 626548 w 1769869"/>
              <a:gd name="connsiteY9" fmla="*/ 403412 h 613606"/>
              <a:gd name="connsiteX10" fmla="*/ 639995 w 1769869"/>
              <a:gd name="connsiteY10" fmla="*/ 295836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66151 w 1769869"/>
              <a:gd name="connsiteY5" fmla="*/ 391646 h 613606"/>
              <a:gd name="connsiteX6" fmla="*/ 398508 w 1769869"/>
              <a:gd name="connsiteY6" fmla="*/ 345702 h 613606"/>
              <a:gd name="connsiteX7" fmla="*/ 518972 w 1769869"/>
              <a:gd name="connsiteY7" fmla="*/ 389965 h 613606"/>
              <a:gd name="connsiteX8" fmla="*/ 586207 w 1769869"/>
              <a:gd name="connsiteY8" fmla="*/ 457200 h 613606"/>
              <a:gd name="connsiteX9" fmla="*/ 626548 w 1769869"/>
              <a:gd name="connsiteY9" fmla="*/ 403412 h 613606"/>
              <a:gd name="connsiteX10" fmla="*/ 639995 w 1769869"/>
              <a:gd name="connsiteY10" fmla="*/ 295836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98508 w 1769869"/>
              <a:gd name="connsiteY6" fmla="*/ 345702 h 613606"/>
              <a:gd name="connsiteX7" fmla="*/ 518972 w 1769869"/>
              <a:gd name="connsiteY7" fmla="*/ 389965 h 613606"/>
              <a:gd name="connsiteX8" fmla="*/ 586207 w 1769869"/>
              <a:gd name="connsiteY8" fmla="*/ 457200 h 613606"/>
              <a:gd name="connsiteX9" fmla="*/ 626548 w 1769869"/>
              <a:gd name="connsiteY9" fmla="*/ 403412 h 613606"/>
              <a:gd name="connsiteX10" fmla="*/ 639995 w 1769869"/>
              <a:gd name="connsiteY10" fmla="*/ 295836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72314 w 1769869"/>
              <a:gd name="connsiteY6" fmla="*/ 352845 h 613606"/>
              <a:gd name="connsiteX7" fmla="*/ 518972 w 1769869"/>
              <a:gd name="connsiteY7" fmla="*/ 389965 h 613606"/>
              <a:gd name="connsiteX8" fmla="*/ 586207 w 1769869"/>
              <a:gd name="connsiteY8" fmla="*/ 457200 h 613606"/>
              <a:gd name="connsiteX9" fmla="*/ 626548 w 1769869"/>
              <a:gd name="connsiteY9" fmla="*/ 403412 h 613606"/>
              <a:gd name="connsiteX10" fmla="*/ 639995 w 1769869"/>
              <a:gd name="connsiteY10" fmla="*/ 295836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2789 w 1769869"/>
              <a:gd name="connsiteY6" fmla="*/ 355226 h 613606"/>
              <a:gd name="connsiteX7" fmla="*/ 518972 w 1769869"/>
              <a:gd name="connsiteY7" fmla="*/ 389965 h 613606"/>
              <a:gd name="connsiteX8" fmla="*/ 586207 w 1769869"/>
              <a:gd name="connsiteY8" fmla="*/ 457200 h 613606"/>
              <a:gd name="connsiteX9" fmla="*/ 626548 w 1769869"/>
              <a:gd name="connsiteY9" fmla="*/ 403412 h 613606"/>
              <a:gd name="connsiteX10" fmla="*/ 639995 w 1769869"/>
              <a:gd name="connsiteY10" fmla="*/ 295836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2789 w 1769869"/>
              <a:gd name="connsiteY6" fmla="*/ 355226 h 613606"/>
              <a:gd name="connsiteX7" fmla="*/ 438009 w 1769869"/>
              <a:gd name="connsiteY7" fmla="*/ 356628 h 613606"/>
              <a:gd name="connsiteX8" fmla="*/ 586207 w 1769869"/>
              <a:gd name="connsiteY8" fmla="*/ 457200 h 613606"/>
              <a:gd name="connsiteX9" fmla="*/ 626548 w 1769869"/>
              <a:gd name="connsiteY9" fmla="*/ 403412 h 613606"/>
              <a:gd name="connsiteX10" fmla="*/ 639995 w 1769869"/>
              <a:gd name="connsiteY10" fmla="*/ 295836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2789 w 1769869"/>
              <a:gd name="connsiteY6" fmla="*/ 355226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639995 w 1769869"/>
              <a:gd name="connsiteY10" fmla="*/ 295836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2789 w 1769869"/>
              <a:gd name="connsiteY6" fmla="*/ 355226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639995 w 1769869"/>
              <a:gd name="connsiteY10" fmla="*/ 295836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2789 w 1769869"/>
              <a:gd name="connsiteY6" fmla="*/ 355226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639995 w 1769869"/>
              <a:gd name="connsiteY10" fmla="*/ 295836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639995 w 1769869"/>
              <a:gd name="connsiteY10" fmla="*/ 295836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734125 w 1769869"/>
              <a:gd name="connsiteY11" fmla="*/ 336177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87913 w 1769869"/>
              <a:gd name="connsiteY12" fmla="*/ 349624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854588 w 1769869"/>
              <a:gd name="connsiteY12" fmla="*/ 325812 h 613606"/>
              <a:gd name="connsiteX13" fmla="*/ 895489 w 1769869"/>
              <a:gd name="connsiteY13" fmla="*/ 389965 h 613606"/>
              <a:gd name="connsiteX14" fmla="*/ 922383 w 1769869"/>
              <a:gd name="connsiteY14" fmla="*/ 430306 h 613606"/>
              <a:gd name="connsiteX15" fmla="*/ 976172 w 1769869"/>
              <a:gd name="connsiteY15" fmla="*/ 443753 h 613606"/>
              <a:gd name="connsiteX16" fmla="*/ 1231666 w 1769869"/>
              <a:gd name="connsiteY16" fmla="*/ 470647 h 613606"/>
              <a:gd name="connsiteX17" fmla="*/ 1527501 w 1769869"/>
              <a:gd name="connsiteY17" fmla="*/ 457200 h 613606"/>
              <a:gd name="connsiteX18" fmla="*/ 1567842 w 1769869"/>
              <a:gd name="connsiteY18" fmla="*/ 403412 h 613606"/>
              <a:gd name="connsiteX19" fmla="*/ 1608183 w 1769869"/>
              <a:gd name="connsiteY19" fmla="*/ 389965 h 613606"/>
              <a:gd name="connsiteX20" fmla="*/ 1608183 w 1769869"/>
              <a:gd name="connsiteY20" fmla="*/ 242047 h 613606"/>
              <a:gd name="connsiteX21" fmla="*/ 1661972 w 1769869"/>
              <a:gd name="connsiteY21" fmla="*/ 228600 h 613606"/>
              <a:gd name="connsiteX22" fmla="*/ 1742654 w 1769869"/>
              <a:gd name="connsiteY22" fmla="*/ 201706 h 613606"/>
              <a:gd name="connsiteX23" fmla="*/ 1769548 w 1769869"/>
              <a:gd name="connsiteY23" fmla="*/ 161365 h 613606"/>
              <a:gd name="connsiteX24" fmla="*/ 1729207 w 1769869"/>
              <a:gd name="connsiteY24" fmla="*/ 134471 h 613606"/>
              <a:gd name="connsiteX25" fmla="*/ 1621631 w 1769869"/>
              <a:gd name="connsiteY25" fmla="*/ 94130 h 613606"/>
              <a:gd name="connsiteX26" fmla="*/ 1648525 w 1769869"/>
              <a:gd name="connsiteY26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24321 w 1769869"/>
              <a:gd name="connsiteY12" fmla="*/ 336877 h 613606"/>
              <a:gd name="connsiteX13" fmla="*/ 854588 w 1769869"/>
              <a:gd name="connsiteY13" fmla="*/ 325812 h 613606"/>
              <a:gd name="connsiteX14" fmla="*/ 895489 w 1769869"/>
              <a:gd name="connsiteY14" fmla="*/ 389965 h 613606"/>
              <a:gd name="connsiteX15" fmla="*/ 922383 w 1769869"/>
              <a:gd name="connsiteY15" fmla="*/ 430306 h 613606"/>
              <a:gd name="connsiteX16" fmla="*/ 976172 w 1769869"/>
              <a:gd name="connsiteY16" fmla="*/ 443753 h 613606"/>
              <a:gd name="connsiteX17" fmla="*/ 1231666 w 1769869"/>
              <a:gd name="connsiteY17" fmla="*/ 470647 h 613606"/>
              <a:gd name="connsiteX18" fmla="*/ 1527501 w 1769869"/>
              <a:gd name="connsiteY18" fmla="*/ 457200 h 613606"/>
              <a:gd name="connsiteX19" fmla="*/ 1567842 w 1769869"/>
              <a:gd name="connsiteY19" fmla="*/ 403412 h 613606"/>
              <a:gd name="connsiteX20" fmla="*/ 1608183 w 1769869"/>
              <a:gd name="connsiteY20" fmla="*/ 389965 h 613606"/>
              <a:gd name="connsiteX21" fmla="*/ 1608183 w 1769869"/>
              <a:gd name="connsiteY21" fmla="*/ 242047 h 613606"/>
              <a:gd name="connsiteX22" fmla="*/ 1661972 w 1769869"/>
              <a:gd name="connsiteY22" fmla="*/ 228600 h 613606"/>
              <a:gd name="connsiteX23" fmla="*/ 1742654 w 1769869"/>
              <a:gd name="connsiteY23" fmla="*/ 201706 h 613606"/>
              <a:gd name="connsiteX24" fmla="*/ 1769548 w 1769869"/>
              <a:gd name="connsiteY24" fmla="*/ 161365 h 613606"/>
              <a:gd name="connsiteX25" fmla="*/ 1729207 w 1769869"/>
              <a:gd name="connsiteY25" fmla="*/ 134471 h 613606"/>
              <a:gd name="connsiteX26" fmla="*/ 1621631 w 1769869"/>
              <a:gd name="connsiteY26" fmla="*/ 94130 h 613606"/>
              <a:gd name="connsiteX27" fmla="*/ 1648525 w 1769869"/>
              <a:gd name="connsiteY27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12415 w 1769869"/>
              <a:gd name="connsiteY12" fmla="*/ 320209 h 613606"/>
              <a:gd name="connsiteX13" fmla="*/ 854588 w 1769869"/>
              <a:gd name="connsiteY13" fmla="*/ 325812 h 613606"/>
              <a:gd name="connsiteX14" fmla="*/ 895489 w 1769869"/>
              <a:gd name="connsiteY14" fmla="*/ 389965 h 613606"/>
              <a:gd name="connsiteX15" fmla="*/ 922383 w 1769869"/>
              <a:gd name="connsiteY15" fmla="*/ 430306 h 613606"/>
              <a:gd name="connsiteX16" fmla="*/ 976172 w 1769869"/>
              <a:gd name="connsiteY16" fmla="*/ 443753 h 613606"/>
              <a:gd name="connsiteX17" fmla="*/ 1231666 w 1769869"/>
              <a:gd name="connsiteY17" fmla="*/ 470647 h 613606"/>
              <a:gd name="connsiteX18" fmla="*/ 1527501 w 1769869"/>
              <a:gd name="connsiteY18" fmla="*/ 457200 h 613606"/>
              <a:gd name="connsiteX19" fmla="*/ 1567842 w 1769869"/>
              <a:gd name="connsiteY19" fmla="*/ 403412 h 613606"/>
              <a:gd name="connsiteX20" fmla="*/ 1608183 w 1769869"/>
              <a:gd name="connsiteY20" fmla="*/ 389965 h 613606"/>
              <a:gd name="connsiteX21" fmla="*/ 1608183 w 1769869"/>
              <a:gd name="connsiteY21" fmla="*/ 242047 h 613606"/>
              <a:gd name="connsiteX22" fmla="*/ 1661972 w 1769869"/>
              <a:gd name="connsiteY22" fmla="*/ 228600 h 613606"/>
              <a:gd name="connsiteX23" fmla="*/ 1742654 w 1769869"/>
              <a:gd name="connsiteY23" fmla="*/ 201706 h 613606"/>
              <a:gd name="connsiteX24" fmla="*/ 1769548 w 1769869"/>
              <a:gd name="connsiteY24" fmla="*/ 161365 h 613606"/>
              <a:gd name="connsiteX25" fmla="*/ 1729207 w 1769869"/>
              <a:gd name="connsiteY25" fmla="*/ 134471 h 613606"/>
              <a:gd name="connsiteX26" fmla="*/ 1621631 w 1769869"/>
              <a:gd name="connsiteY26" fmla="*/ 94130 h 613606"/>
              <a:gd name="connsiteX27" fmla="*/ 1648525 w 1769869"/>
              <a:gd name="connsiteY27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12415 w 1769869"/>
              <a:gd name="connsiteY12" fmla="*/ 320209 h 613606"/>
              <a:gd name="connsiteX13" fmla="*/ 769564 w 1769869"/>
              <a:gd name="connsiteY13" fmla="*/ 315446 h 613606"/>
              <a:gd name="connsiteX14" fmla="*/ 854588 w 1769869"/>
              <a:gd name="connsiteY14" fmla="*/ 325812 h 613606"/>
              <a:gd name="connsiteX15" fmla="*/ 895489 w 1769869"/>
              <a:gd name="connsiteY15" fmla="*/ 389965 h 613606"/>
              <a:gd name="connsiteX16" fmla="*/ 922383 w 1769869"/>
              <a:gd name="connsiteY16" fmla="*/ 430306 h 613606"/>
              <a:gd name="connsiteX17" fmla="*/ 976172 w 1769869"/>
              <a:gd name="connsiteY17" fmla="*/ 443753 h 613606"/>
              <a:gd name="connsiteX18" fmla="*/ 1231666 w 1769869"/>
              <a:gd name="connsiteY18" fmla="*/ 470647 h 613606"/>
              <a:gd name="connsiteX19" fmla="*/ 1527501 w 1769869"/>
              <a:gd name="connsiteY19" fmla="*/ 457200 h 613606"/>
              <a:gd name="connsiteX20" fmla="*/ 1567842 w 1769869"/>
              <a:gd name="connsiteY20" fmla="*/ 403412 h 613606"/>
              <a:gd name="connsiteX21" fmla="*/ 1608183 w 1769869"/>
              <a:gd name="connsiteY21" fmla="*/ 389965 h 613606"/>
              <a:gd name="connsiteX22" fmla="*/ 1608183 w 1769869"/>
              <a:gd name="connsiteY22" fmla="*/ 242047 h 613606"/>
              <a:gd name="connsiteX23" fmla="*/ 1661972 w 1769869"/>
              <a:gd name="connsiteY23" fmla="*/ 228600 h 613606"/>
              <a:gd name="connsiteX24" fmla="*/ 1742654 w 1769869"/>
              <a:gd name="connsiteY24" fmla="*/ 201706 h 613606"/>
              <a:gd name="connsiteX25" fmla="*/ 1769548 w 1769869"/>
              <a:gd name="connsiteY25" fmla="*/ 161365 h 613606"/>
              <a:gd name="connsiteX26" fmla="*/ 1729207 w 1769869"/>
              <a:gd name="connsiteY26" fmla="*/ 134471 h 613606"/>
              <a:gd name="connsiteX27" fmla="*/ 1621631 w 1769869"/>
              <a:gd name="connsiteY27" fmla="*/ 94130 h 613606"/>
              <a:gd name="connsiteX28" fmla="*/ 1648525 w 1769869"/>
              <a:gd name="connsiteY28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12415 w 1769869"/>
              <a:gd name="connsiteY12" fmla="*/ 320209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95489 w 1769869"/>
              <a:gd name="connsiteY15" fmla="*/ 389965 h 613606"/>
              <a:gd name="connsiteX16" fmla="*/ 922383 w 1769869"/>
              <a:gd name="connsiteY16" fmla="*/ 430306 h 613606"/>
              <a:gd name="connsiteX17" fmla="*/ 976172 w 1769869"/>
              <a:gd name="connsiteY17" fmla="*/ 443753 h 613606"/>
              <a:gd name="connsiteX18" fmla="*/ 1231666 w 1769869"/>
              <a:gd name="connsiteY18" fmla="*/ 470647 h 613606"/>
              <a:gd name="connsiteX19" fmla="*/ 1527501 w 1769869"/>
              <a:gd name="connsiteY19" fmla="*/ 457200 h 613606"/>
              <a:gd name="connsiteX20" fmla="*/ 1567842 w 1769869"/>
              <a:gd name="connsiteY20" fmla="*/ 403412 h 613606"/>
              <a:gd name="connsiteX21" fmla="*/ 1608183 w 1769869"/>
              <a:gd name="connsiteY21" fmla="*/ 389965 h 613606"/>
              <a:gd name="connsiteX22" fmla="*/ 1608183 w 1769869"/>
              <a:gd name="connsiteY22" fmla="*/ 242047 h 613606"/>
              <a:gd name="connsiteX23" fmla="*/ 1661972 w 1769869"/>
              <a:gd name="connsiteY23" fmla="*/ 228600 h 613606"/>
              <a:gd name="connsiteX24" fmla="*/ 1742654 w 1769869"/>
              <a:gd name="connsiteY24" fmla="*/ 201706 h 613606"/>
              <a:gd name="connsiteX25" fmla="*/ 1769548 w 1769869"/>
              <a:gd name="connsiteY25" fmla="*/ 161365 h 613606"/>
              <a:gd name="connsiteX26" fmla="*/ 1729207 w 1769869"/>
              <a:gd name="connsiteY26" fmla="*/ 134471 h 613606"/>
              <a:gd name="connsiteX27" fmla="*/ 1621631 w 1769869"/>
              <a:gd name="connsiteY27" fmla="*/ 94130 h 613606"/>
              <a:gd name="connsiteX28" fmla="*/ 1648525 w 1769869"/>
              <a:gd name="connsiteY28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12415 w 1769869"/>
              <a:gd name="connsiteY12" fmla="*/ 320209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95489 w 1769869"/>
              <a:gd name="connsiteY15" fmla="*/ 389965 h 613606"/>
              <a:gd name="connsiteX16" fmla="*/ 922383 w 1769869"/>
              <a:gd name="connsiteY16" fmla="*/ 430306 h 613606"/>
              <a:gd name="connsiteX17" fmla="*/ 976172 w 1769869"/>
              <a:gd name="connsiteY17" fmla="*/ 443753 h 613606"/>
              <a:gd name="connsiteX18" fmla="*/ 1231666 w 1769869"/>
              <a:gd name="connsiteY18" fmla="*/ 470647 h 613606"/>
              <a:gd name="connsiteX19" fmla="*/ 1527501 w 1769869"/>
              <a:gd name="connsiteY19" fmla="*/ 457200 h 613606"/>
              <a:gd name="connsiteX20" fmla="*/ 1567842 w 1769869"/>
              <a:gd name="connsiteY20" fmla="*/ 403412 h 613606"/>
              <a:gd name="connsiteX21" fmla="*/ 1608183 w 1769869"/>
              <a:gd name="connsiteY21" fmla="*/ 389965 h 613606"/>
              <a:gd name="connsiteX22" fmla="*/ 1608183 w 1769869"/>
              <a:gd name="connsiteY22" fmla="*/ 242047 h 613606"/>
              <a:gd name="connsiteX23" fmla="*/ 1661972 w 1769869"/>
              <a:gd name="connsiteY23" fmla="*/ 228600 h 613606"/>
              <a:gd name="connsiteX24" fmla="*/ 1742654 w 1769869"/>
              <a:gd name="connsiteY24" fmla="*/ 201706 h 613606"/>
              <a:gd name="connsiteX25" fmla="*/ 1769548 w 1769869"/>
              <a:gd name="connsiteY25" fmla="*/ 161365 h 613606"/>
              <a:gd name="connsiteX26" fmla="*/ 1729207 w 1769869"/>
              <a:gd name="connsiteY26" fmla="*/ 134471 h 613606"/>
              <a:gd name="connsiteX27" fmla="*/ 1621631 w 1769869"/>
              <a:gd name="connsiteY27" fmla="*/ 94130 h 613606"/>
              <a:gd name="connsiteX28" fmla="*/ 1648525 w 1769869"/>
              <a:gd name="connsiteY28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95489 w 1769869"/>
              <a:gd name="connsiteY15" fmla="*/ 389965 h 613606"/>
              <a:gd name="connsiteX16" fmla="*/ 922383 w 1769869"/>
              <a:gd name="connsiteY16" fmla="*/ 430306 h 613606"/>
              <a:gd name="connsiteX17" fmla="*/ 976172 w 1769869"/>
              <a:gd name="connsiteY17" fmla="*/ 443753 h 613606"/>
              <a:gd name="connsiteX18" fmla="*/ 1231666 w 1769869"/>
              <a:gd name="connsiteY18" fmla="*/ 470647 h 613606"/>
              <a:gd name="connsiteX19" fmla="*/ 1527501 w 1769869"/>
              <a:gd name="connsiteY19" fmla="*/ 457200 h 613606"/>
              <a:gd name="connsiteX20" fmla="*/ 1567842 w 1769869"/>
              <a:gd name="connsiteY20" fmla="*/ 403412 h 613606"/>
              <a:gd name="connsiteX21" fmla="*/ 1608183 w 1769869"/>
              <a:gd name="connsiteY21" fmla="*/ 389965 h 613606"/>
              <a:gd name="connsiteX22" fmla="*/ 1608183 w 1769869"/>
              <a:gd name="connsiteY22" fmla="*/ 242047 h 613606"/>
              <a:gd name="connsiteX23" fmla="*/ 1661972 w 1769869"/>
              <a:gd name="connsiteY23" fmla="*/ 228600 h 613606"/>
              <a:gd name="connsiteX24" fmla="*/ 1742654 w 1769869"/>
              <a:gd name="connsiteY24" fmla="*/ 201706 h 613606"/>
              <a:gd name="connsiteX25" fmla="*/ 1769548 w 1769869"/>
              <a:gd name="connsiteY25" fmla="*/ 161365 h 613606"/>
              <a:gd name="connsiteX26" fmla="*/ 1729207 w 1769869"/>
              <a:gd name="connsiteY26" fmla="*/ 134471 h 613606"/>
              <a:gd name="connsiteX27" fmla="*/ 1621631 w 1769869"/>
              <a:gd name="connsiteY27" fmla="*/ 94130 h 613606"/>
              <a:gd name="connsiteX28" fmla="*/ 1648525 w 1769869"/>
              <a:gd name="connsiteY28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2383 w 1769869"/>
              <a:gd name="connsiteY16" fmla="*/ 430306 h 613606"/>
              <a:gd name="connsiteX17" fmla="*/ 976172 w 1769869"/>
              <a:gd name="connsiteY17" fmla="*/ 443753 h 613606"/>
              <a:gd name="connsiteX18" fmla="*/ 1231666 w 1769869"/>
              <a:gd name="connsiteY18" fmla="*/ 470647 h 613606"/>
              <a:gd name="connsiteX19" fmla="*/ 1527501 w 1769869"/>
              <a:gd name="connsiteY19" fmla="*/ 457200 h 613606"/>
              <a:gd name="connsiteX20" fmla="*/ 1567842 w 1769869"/>
              <a:gd name="connsiteY20" fmla="*/ 403412 h 613606"/>
              <a:gd name="connsiteX21" fmla="*/ 1608183 w 1769869"/>
              <a:gd name="connsiteY21" fmla="*/ 389965 h 613606"/>
              <a:gd name="connsiteX22" fmla="*/ 1608183 w 1769869"/>
              <a:gd name="connsiteY22" fmla="*/ 242047 h 613606"/>
              <a:gd name="connsiteX23" fmla="*/ 1661972 w 1769869"/>
              <a:gd name="connsiteY23" fmla="*/ 228600 h 613606"/>
              <a:gd name="connsiteX24" fmla="*/ 1742654 w 1769869"/>
              <a:gd name="connsiteY24" fmla="*/ 201706 h 613606"/>
              <a:gd name="connsiteX25" fmla="*/ 1769548 w 1769869"/>
              <a:gd name="connsiteY25" fmla="*/ 161365 h 613606"/>
              <a:gd name="connsiteX26" fmla="*/ 1729207 w 1769869"/>
              <a:gd name="connsiteY26" fmla="*/ 134471 h 613606"/>
              <a:gd name="connsiteX27" fmla="*/ 1621631 w 1769869"/>
              <a:gd name="connsiteY27" fmla="*/ 94130 h 613606"/>
              <a:gd name="connsiteX28" fmla="*/ 1648525 w 1769869"/>
              <a:gd name="connsiteY28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976172 w 1769869"/>
              <a:gd name="connsiteY17" fmla="*/ 443753 h 613606"/>
              <a:gd name="connsiteX18" fmla="*/ 1231666 w 1769869"/>
              <a:gd name="connsiteY18" fmla="*/ 470647 h 613606"/>
              <a:gd name="connsiteX19" fmla="*/ 1527501 w 1769869"/>
              <a:gd name="connsiteY19" fmla="*/ 457200 h 613606"/>
              <a:gd name="connsiteX20" fmla="*/ 1567842 w 1769869"/>
              <a:gd name="connsiteY20" fmla="*/ 403412 h 613606"/>
              <a:gd name="connsiteX21" fmla="*/ 1608183 w 1769869"/>
              <a:gd name="connsiteY21" fmla="*/ 389965 h 613606"/>
              <a:gd name="connsiteX22" fmla="*/ 1608183 w 1769869"/>
              <a:gd name="connsiteY22" fmla="*/ 242047 h 613606"/>
              <a:gd name="connsiteX23" fmla="*/ 1661972 w 1769869"/>
              <a:gd name="connsiteY23" fmla="*/ 228600 h 613606"/>
              <a:gd name="connsiteX24" fmla="*/ 1742654 w 1769869"/>
              <a:gd name="connsiteY24" fmla="*/ 201706 h 613606"/>
              <a:gd name="connsiteX25" fmla="*/ 1769548 w 1769869"/>
              <a:gd name="connsiteY25" fmla="*/ 161365 h 613606"/>
              <a:gd name="connsiteX26" fmla="*/ 1729207 w 1769869"/>
              <a:gd name="connsiteY26" fmla="*/ 134471 h 613606"/>
              <a:gd name="connsiteX27" fmla="*/ 1621631 w 1769869"/>
              <a:gd name="connsiteY27" fmla="*/ 94130 h 613606"/>
              <a:gd name="connsiteX28" fmla="*/ 1648525 w 1769869"/>
              <a:gd name="connsiteY28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2365 w 1769869"/>
              <a:gd name="connsiteY17" fmla="*/ 408034 h 613606"/>
              <a:gd name="connsiteX18" fmla="*/ 1231666 w 1769869"/>
              <a:gd name="connsiteY18" fmla="*/ 470647 h 613606"/>
              <a:gd name="connsiteX19" fmla="*/ 1527501 w 1769869"/>
              <a:gd name="connsiteY19" fmla="*/ 457200 h 613606"/>
              <a:gd name="connsiteX20" fmla="*/ 1567842 w 1769869"/>
              <a:gd name="connsiteY20" fmla="*/ 403412 h 613606"/>
              <a:gd name="connsiteX21" fmla="*/ 1608183 w 1769869"/>
              <a:gd name="connsiteY21" fmla="*/ 389965 h 613606"/>
              <a:gd name="connsiteX22" fmla="*/ 1608183 w 1769869"/>
              <a:gd name="connsiteY22" fmla="*/ 242047 h 613606"/>
              <a:gd name="connsiteX23" fmla="*/ 1661972 w 1769869"/>
              <a:gd name="connsiteY23" fmla="*/ 228600 h 613606"/>
              <a:gd name="connsiteX24" fmla="*/ 1742654 w 1769869"/>
              <a:gd name="connsiteY24" fmla="*/ 201706 h 613606"/>
              <a:gd name="connsiteX25" fmla="*/ 1769548 w 1769869"/>
              <a:gd name="connsiteY25" fmla="*/ 161365 h 613606"/>
              <a:gd name="connsiteX26" fmla="*/ 1729207 w 1769869"/>
              <a:gd name="connsiteY26" fmla="*/ 134471 h 613606"/>
              <a:gd name="connsiteX27" fmla="*/ 1621631 w 1769869"/>
              <a:gd name="connsiteY27" fmla="*/ 94130 h 613606"/>
              <a:gd name="connsiteX28" fmla="*/ 1648525 w 1769869"/>
              <a:gd name="connsiteY28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231666 w 1769869"/>
              <a:gd name="connsiteY18" fmla="*/ 470647 h 613606"/>
              <a:gd name="connsiteX19" fmla="*/ 1527501 w 1769869"/>
              <a:gd name="connsiteY19" fmla="*/ 457200 h 613606"/>
              <a:gd name="connsiteX20" fmla="*/ 1567842 w 1769869"/>
              <a:gd name="connsiteY20" fmla="*/ 403412 h 613606"/>
              <a:gd name="connsiteX21" fmla="*/ 1608183 w 1769869"/>
              <a:gd name="connsiteY21" fmla="*/ 389965 h 613606"/>
              <a:gd name="connsiteX22" fmla="*/ 1608183 w 1769869"/>
              <a:gd name="connsiteY22" fmla="*/ 242047 h 613606"/>
              <a:gd name="connsiteX23" fmla="*/ 1661972 w 1769869"/>
              <a:gd name="connsiteY23" fmla="*/ 228600 h 613606"/>
              <a:gd name="connsiteX24" fmla="*/ 1742654 w 1769869"/>
              <a:gd name="connsiteY24" fmla="*/ 201706 h 613606"/>
              <a:gd name="connsiteX25" fmla="*/ 1769548 w 1769869"/>
              <a:gd name="connsiteY25" fmla="*/ 161365 h 613606"/>
              <a:gd name="connsiteX26" fmla="*/ 1729207 w 1769869"/>
              <a:gd name="connsiteY26" fmla="*/ 134471 h 613606"/>
              <a:gd name="connsiteX27" fmla="*/ 1621631 w 1769869"/>
              <a:gd name="connsiteY27" fmla="*/ 94130 h 613606"/>
              <a:gd name="connsiteX28" fmla="*/ 1648525 w 1769869"/>
              <a:gd name="connsiteY28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86271 w 1769869"/>
              <a:gd name="connsiteY18" fmla="*/ 422602 h 613606"/>
              <a:gd name="connsiteX19" fmla="*/ 1231666 w 1769869"/>
              <a:gd name="connsiteY19" fmla="*/ 470647 h 613606"/>
              <a:gd name="connsiteX20" fmla="*/ 1527501 w 1769869"/>
              <a:gd name="connsiteY20" fmla="*/ 457200 h 613606"/>
              <a:gd name="connsiteX21" fmla="*/ 1567842 w 1769869"/>
              <a:gd name="connsiteY21" fmla="*/ 403412 h 613606"/>
              <a:gd name="connsiteX22" fmla="*/ 1608183 w 1769869"/>
              <a:gd name="connsiteY22" fmla="*/ 389965 h 613606"/>
              <a:gd name="connsiteX23" fmla="*/ 1608183 w 1769869"/>
              <a:gd name="connsiteY23" fmla="*/ 242047 h 613606"/>
              <a:gd name="connsiteX24" fmla="*/ 1661972 w 1769869"/>
              <a:gd name="connsiteY24" fmla="*/ 228600 h 613606"/>
              <a:gd name="connsiteX25" fmla="*/ 1742654 w 1769869"/>
              <a:gd name="connsiteY25" fmla="*/ 201706 h 613606"/>
              <a:gd name="connsiteX26" fmla="*/ 1769548 w 1769869"/>
              <a:gd name="connsiteY26" fmla="*/ 161365 h 613606"/>
              <a:gd name="connsiteX27" fmla="*/ 1729207 w 1769869"/>
              <a:gd name="connsiteY27" fmla="*/ 134471 h 613606"/>
              <a:gd name="connsiteX28" fmla="*/ 1621631 w 1769869"/>
              <a:gd name="connsiteY28" fmla="*/ 94130 h 613606"/>
              <a:gd name="connsiteX29" fmla="*/ 1648525 w 1769869"/>
              <a:gd name="connsiteY29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231666 w 1769869"/>
              <a:gd name="connsiteY19" fmla="*/ 470647 h 613606"/>
              <a:gd name="connsiteX20" fmla="*/ 1527501 w 1769869"/>
              <a:gd name="connsiteY20" fmla="*/ 457200 h 613606"/>
              <a:gd name="connsiteX21" fmla="*/ 1567842 w 1769869"/>
              <a:gd name="connsiteY21" fmla="*/ 403412 h 613606"/>
              <a:gd name="connsiteX22" fmla="*/ 1608183 w 1769869"/>
              <a:gd name="connsiteY22" fmla="*/ 389965 h 613606"/>
              <a:gd name="connsiteX23" fmla="*/ 1608183 w 1769869"/>
              <a:gd name="connsiteY23" fmla="*/ 242047 h 613606"/>
              <a:gd name="connsiteX24" fmla="*/ 1661972 w 1769869"/>
              <a:gd name="connsiteY24" fmla="*/ 228600 h 613606"/>
              <a:gd name="connsiteX25" fmla="*/ 1742654 w 1769869"/>
              <a:gd name="connsiteY25" fmla="*/ 201706 h 613606"/>
              <a:gd name="connsiteX26" fmla="*/ 1769548 w 1769869"/>
              <a:gd name="connsiteY26" fmla="*/ 161365 h 613606"/>
              <a:gd name="connsiteX27" fmla="*/ 1729207 w 1769869"/>
              <a:gd name="connsiteY27" fmla="*/ 134471 h 613606"/>
              <a:gd name="connsiteX28" fmla="*/ 1621631 w 1769869"/>
              <a:gd name="connsiteY28" fmla="*/ 94130 h 613606"/>
              <a:gd name="connsiteX29" fmla="*/ 1648525 w 1769869"/>
              <a:gd name="connsiteY29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126752 w 1769869"/>
              <a:gd name="connsiteY19" fmla="*/ 465465 h 613606"/>
              <a:gd name="connsiteX20" fmla="*/ 1231666 w 1769869"/>
              <a:gd name="connsiteY20" fmla="*/ 470647 h 613606"/>
              <a:gd name="connsiteX21" fmla="*/ 1527501 w 1769869"/>
              <a:gd name="connsiteY21" fmla="*/ 457200 h 613606"/>
              <a:gd name="connsiteX22" fmla="*/ 1567842 w 1769869"/>
              <a:gd name="connsiteY22" fmla="*/ 403412 h 613606"/>
              <a:gd name="connsiteX23" fmla="*/ 1608183 w 1769869"/>
              <a:gd name="connsiteY23" fmla="*/ 389965 h 613606"/>
              <a:gd name="connsiteX24" fmla="*/ 1608183 w 1769869"/>
              <a:gd name="connsiteY24" fmla="*/ 242047 h 613606"/>
              <a:gd name="connsiteX25" fmla="*/ 1661972 w 1769869"/>
              <a:gd name="connsiteY25" fmla="*/ 228600 h 613606"/>
              <a:gd name="connsiteX26" fmla="*/ 1742654 w 1769869"/>
              <a:gd name="connsiteY26" fmla="*/ 201706 h 613606"/>
              <a:gd name="connsiteX27" fmla="*/ 1769548 w 1769869"/>
              <a:gd name="connsiteY27" fmla="*/ 161365 h 613606"/>
              <a:gd name="connsiteX28" fmla="*/ 1729207 w 1769869"/>
              <a:gd name="connsiteY28" fmla="*/ 134471 h 613606"/>
              <a:gd name="connsiteX29" fmla="*/ 1621631 w 1769869"/>
              <a:gd name="connsiteY29" fmla="*/ 94130 h 613606"/>
              <a:gd name="connsiteX30" fmla="*/ 1648525 w 1769869"/>
              <a:gd name="connsiteY30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093415 w 1769869"/>
              <a:gd name="connsiteY19" fmla="*/ 417840 h 613606"/>
              <a:gd name="connsiteX20" fmla="*/ 1231666 w 1769869"/>
              <a:gd name="connsiteY20" fmla="*/ 470647 h 613606"/>
              <a:gd name="connsiteX21" fmla="*/ 1527501 w 1769869"/>
              <a:gd name="connsiteY21" fmla="*/ 457200 h 613606"/>
              <a:gd name="connsiteX22" fmla="*/ 1567842 w 1769869"/>
              <a:gd name="connsiteY22" fmla="*/ 403412 h 613606"/>
              <a:gd name="connsiteX23" fmla="*/ 1608183 w 1769869"/>
              <a:gd name="connsiteY23" fmla="*/ 389965 h 613606"/>
              <a:gd name="connsiteX24" fmla="*/ 1608183 w 1769869"/>
              <a:gd name="connsiteY24" fmla="*/ 242047 h 613606"/>
              <a:gd name="connsiteX25" fmla="*/ 1661972 w 1769869"/>
              <a:gd name="connsiteY25" fmla="*/ 228600 h 613606"/>
              <a:gd name="connsiteX26" fmla="*/ 1742654 w 1769869"/>
              <a:gd name="connsiteY26" fmla="*/ 201706 h 613606"/>
              <a:gd name="connsiteX27" fmla="*/ 1769548 w 1769869"/>
              <a:gd name="connsiteY27" fmla="*/ 161365 h 613606"/>
              <a:gd name="connsiteX28" fmla="*/ 1729207 w 1769869"/>
              <a:gd name="connsiteY28" fmla="*/ 134471 h 613606"/>
              <a:gd name="connsiteX29" fmla="*/ 1621631 w 1769869"/>
              <a:gd name="connsiteY29" fmla="*/ 94130 h 613606"/>
              <a:gd name="connsiteX30" fmla="*/ 1648525 w 1769869"/>
              <a:gd name="connsiteY30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093415 w 1769869"/>
              <a:gd name="connsiteY19" fmla="*/ 417840 h 613606"/>
              <a:gd name="connsiteX20" fmla="*/ 1152946 w 1769869"/>
              <a:gd name="connsiteY20" fmla="*/ 453559 h 613606"/>
              <a:gd name="connsiteX21" fmla="*/ 1231666 w 1769869"/>
              <a:gd name="connsiteY21" fmla="*/ 470647 h 613606"/>
              <a:gd name="connsiteX22" fmla="*/ 1527501 w 1769869"/>
              <a:gd name="connsiteY22" fmla="*/ 457200 h 613606"/>
              <a:gd name="connsiteX23" fmla="*/ 1567842 w 1769869"/>
              <a:gd name="connsiteY23" fmla="*/ 403412 h 613606"/>
              <a:gd name="connsiteX24" fmla="*/ 1608183 w 1769869"/>
              <a:gd name="connsiteY24" fmla="*/ 389965 h 613606"/>
              <a:gd name="connsiteX25" fmla="*/ 1608183 w 1769869"/>
              <a:gd name="connsiteY25" fmla="*/ 242047 h 613606"/>
              <a:gd name="connsiteX26" fmla="*/ 1661972 w 1769869"/>
              <a:gd name="connsiteY26" fmla="*/ 228600 h 613606"/>
              <a:gd name="connsiteX27" fmla="*/ 1742654 w 1769869"/>
              <a:gd name="connsiteY27" fmla="*/ 201706 h 613606"/>
              <a:gd name="connsiteX28" fmla="*/ 1769548 w 1769869"/>
              <a:gd name="connsiteY28" fmla="*/ 161365 h 613606"/>
              <a:gd name="connsiteX29" fmla="*/ 1729207 w 1769869"/>
              <a:gd name="connsiteY29" fmla="*/ 134471 h 613606"/>
              <a:gd name="connsiteX30" fmla="*/ 1621631 w 1769869"/>
              <a:gd name="connsiteY30" fmla="*/ 94130 h 613606"/>
              <a:gd name="connsiteX31" fmla="*/ 1648525 w 1769869"/>
              <a:gd name="connsiteY31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093415 w 1769869"/>
              <a:gd name="connsiteY19" fmla="*/ 417840 h 613606"/>
              <a:gd name="connsiteX20" fmla="*/ 1152946 w 1769869"/>
              <a:gd name="connsiteY20" fmla="*/ 484515 h 613606"/>
              <a:gd name="connsiteX21" fmla="*/ 1231666 w 1769869"/>
              <a:gd name="connsiteY21" fmla="*/ 470647 h 613606"/>
              <a:gd name="connsiteX22" fmla="*/ 1527501 w 1769869"/>
              <a:gd name="connsiteY22" fmla="*/ 457200 h 613606"/>
              <a:gd name="connsiteX23" fmla="*/ 1567842 w 1769869"/>
              <a:gd name="connsiteY23" fmla="*/ 403412 h 613606"/>
              <a:gd name="connsiteX24" fmla="*/ 1608183 w 1769869"/>
              <a:gd name="connsiteY24" fmla="*/ 389965 h 613606"/>
              <a:gd name="connsiteX25" fmla="*/ 1608183 w 1769869"/>
              <a:gd name="connsiteY25" fmla="*/ 242047 h 613606"/>
              <a:gd name="connsiteX26" fmla="*/ 1661972 w 1769869"/>
              <a:gd name="connsiteY26" fmla="*/ 228600 h 613606"/>
              <a:gd name="connsiteX27" fmla="*/ 1742654 w 1769869"/>
              <a:gd name="connsiteY27" fmla="*/ 201706 h 613606"/>
              <a:gd name="connsiteX28" fmla="*/ 1769548 w 1769869"/>
              <a:gd name="connsiteY28" fmla="*/ 161365 h 613606"/>
              <a:gd name="connsiteX29" fmla="*/ 1729207 w 1769869"/>
              <a:gd name="connsiteY29" fmla="*/ 134471 h 613606"/>
              <a:gd name="connsiteX30" fmla="*/ 1621631 w 1769869"/>
              <a:gd name="connsiteY30" fmla="*/ 94130 h 613606"/>
              <a:gd name="connsiteX31" fmla="*/ 1648525 w 1769869"/>
              <a:gd name="connsiteY31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093415 w 1769869"/>
              <a:gd name="connsiteY19" fmla="*/ 417840 h 613606"/>
              <a:gd name="connsiteX20" fmla="*/ 1121989 w 1769869"/>
              <a:gd name="connsiteY20" fmla="*/ 441652 h 613606"/>
              <a:gd name="connsiteX21" fmla="*/ 1152946 w 1769869"/>
              <a:gd name="connsiteY21" fmla="*/ 484515 h 613606"/>
              <a:gd name="connsiteX22" fmla="*/ 1231666 w 1769869"/>
              <a:gd name="connsiteY22" fmla="*/ 470647 h 613606"/>
              <a:gd name="connsiteX23" fmla="*/ 1527501 w 1769869"/>
              <a:gd name="connsiteY23" fmla="*/ 457200 h 613606"/>
              <a:gd name="connsiteX24" fmla="*/ 1567842 w 1769869"/>
              <a:gd name="connsiteY24" fmla="*/ 403412 h 613606"/>
              <a:gd name="connsiteX25" fmla="*/ 1608183 w 1769869"/>
              <a:gd name="connsiteY25" fmla="*/ 389965 h 613606"/>
              <a:gd name="connsiteX26" fmla="*/ 1608183 w 1769869"/>
              <a:gd name="connsiteY26" fmla="*/ 242047 h 613606"/>
              <a:gd name="connsiteX27" fmla="*/ 1661972 w 1769869"/>
              <a:gd name="connsiteY27" fmla="*/ 228600 h 613606"/>
              <a:gd name="connsiteX28" fmla="*/ 1742654 w 1769869"/>
              <a:gd name="connsiteY28" fmla="*/ 201706 h 613606"/>
              <a:gd name="connsiteX29" fmla="*/ 1769548 w 1769869"/>
              <a:gd name="connsiteY29" fmla="*/ 161365 h 613606"/>
              <a:gd name="connsiteX30" fmla="*/ 1729207 w 1769869"/>
              <a:gd name="connsiteY30" fmla="*/ 134471 h 613606"/>
              <a:gd name="connsiteX31" fmla="*/ 1621631 w 1769869"/>
              <a:gd name="connsiteY31" fmla="*/ 94130 h 613606"/>
              <a:gd name="connsiteX32" fmla="*/ 1648525 w 1769869"/>
              <a:gd name="connsiteY32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093415 w 1769869"/>
              <a:gd name="connsiteY19" fmla="*/ 417840 h 613606"/>
              <a:gd name="connsiteX20" fmla="*/ 1129133 w 1769869"/>
              <a:gd name="connsiteY20" fmla="*/ 427364 h 613606"/>
              <a:gd name="connsiteX21" fmla="*/ 1152946 w 1769869"/>
              <a:gd name="connsiteY21" fmla="*/ 484515 h 613606"/>
              <a:gd name="connsiteX22" fmla="*/ 1231666 w 1769869"/>
              <a:gd name="connsiteY22" fmla="*/ 470647 h 613606"/>
              <a:gd name="connsiteX23" fmla="*/ 1527501 w 1769869"/>
              <a:gd name="connsiteY23" fmla="*/ 457200 h 613606"/>
              <a:gd name="connsiteX24" fmla="*/ 1567842 w 1769869"/>
              <a:gd name="connsiteY24" fmla="*/ 403412 h 613606"/>
              <a:gd name="connsiteX25" fmla="*/ 1608183 w 1769869"/>
              <a:gd name="connsiteY25" fmla="*/ 389965 h 613606"/>
              <a:gd name="connsiteX26" fmla="*/ 1608183 w 1769869"/>
              <a:gd name="connsiteY26" fmla="*/ 242047 h 613606"/>
              <a:gd name="connsiteX27" fmla="*/ 1661972 w 1769869"/>
              <a:gd name="connsiteY27" fmla="*/ 228600 h 613606"/>
              <a:gd name="connsiteX28" fmla="*/ 1742654 w 1769869"/>
              <a:gd name="connsiteY28" fmla="*/ 201706 h 613606"/>
              <a:gd name="connsiteX29" fmla="*/ 1769548 w 1769869"/>
              <a:gd name="connsiteY29" fmla="*/ 161365 h 613606"/>
              <a:gd name="connsiteX30" fmla="*/ 1729207 w 1769869"/>
              <a:gd name="connsiteY30" fmla="*/ 134471 h 613606"/>
              <a:gd name="connsiteX31" fmla="*/ 1621631 w 1769869"/>
              <a:gd name="connsiteY31" fmla="*/ 94130 h 613606"/>
              <a:gd name="connsiteX32" fmla="*/ 1648525 w 1769869"/>
              <a:gd name="connsiteY32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093415 w 1769869"/>
              <a:gd name="connsiteY19" fmla="*/ 417840 h 613606"/>
              <a:gd name="connsiteX20" fmla="*/ 1129133 w 1769869"/>
              <a:gd name="connsiteY20" fmla="*/ 427364 h 613606"/>
              <a:gd name="connsiteX21" fmla="*/ 1152946 w 1769869"/>
              <a:gd name="connsiteY21" fmla="*/ 484515 h 613606"/>
              <a:gd name="connsiteX22" fmla="*/ 1231666 w 1769869"/>
              <a:gd name="connsiteY22" fmla="*/ 470647 h 613606"/>
              <a:gd name="connsiteX23" fmla="*/ 1291058 w 1769869"/>
              <a:gd name="connsiteY23" fmla="*/ 482134 h 613606"/>
              <a:gd name="connsiteX24" fmla="*/ 1527501 w 1769869"/>
              <a:gd name="connsiteY24" fmla="*/ 457200 h 613606"/>
              <a:gd name="connsiteX25" fmla="*/ 1567842 w 1769869"/>
              <a:gd name="connsiteY25" fmla="*/ 403412 h 613606"/>
              <a:gd name="connsiteX26" fmla="*/ 1608183 w 1769869"/>
              <a:gd name="connsiteY26" fmla="*/ 389965 h 613606"/>
              <a:gd name="connsiteX27" fmla="*/ 1608183 w 1769869"/>
              <a:gd name="connsiteY27" fmla="*/ 242047 h 613606"/>
              <a:gd name="connsiteX28" fmla="*/ 1661972 w 1769869"/>
              <a:gd name="connsiteY28" fmla="*/ 228600 h 613606"/>
              <a:gd name="connsiteX29" fmla="*/ 1742654 w 1769869"/>
              <a:gd name="connsiteY29" fmla="*/ 201706 h 613606"/>
              <a:gd name="connsiteX30" fmla="*/ 1769548 w 1769869"/>
              <a:gd name="connsiteY30" fmla="*/ 161365 h 613606"/>
              <a:gd name="connsiteX31" fmla="*/ 1729207 w 1769869"/>
              <a:gd name="connsiteY31" fmla="*/ 134471 h 613606"/>
              <a:gd name="connsiteX32" fmla="*/ 1621631 w 1769869"/>
              <a:gd name="connsiteY32" fmla="*/ 94130 h 613606"/>
              <a:gd name="connsiteX33" fmla="*/ 1648525 w 1769869"/>
              <a:gd name="connsiteY33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093415 w 1769869"/>
              <a:gd name="connsiteY19" fmla="*/ 417840 h 613606"/>
              <a:gd name="connsiteX20" fmla="*/ 1129133 w 1769869"/>
              <a:gd name="connsiteY20" fmla="*/ 427364 h 613606"/>
              <a:gd name="connsiteX21" fmla="*/ 1152946 w 1769869"/>
              <a:gd name="connsiteY21" fmla="*/ 484515 h 613606"/>
              <a:gd name="connsiteX22" fmla="*/ 1231666 w 1769869"/>
              <a:gd name="connsiteY22" fmla="*/ 470647 h 613606"/>
              <a:gd name="connsiteX23" fmla="*/ 1302964 w 1769869"/>
              <a:gd name="connsiteY23" fmla="*/ 448796 h 613606"/>
              <a:gd name="connsiteX24" fmla="*/ 1527501 w 1769869"/>
              <a:gd name="connsiteY24" fmla="*/ 457200 h 613606"/>
              <a:gd name="connsiteX25" fmla="*/ 1567842 w 1769869"/>
              <a:gd name="connsiteY25" fmla="*/ 403412 h 613606"/>
              <a:gd name="connsiteX26" fmla="*/ 1608183 w 1769869"/>
              <a:gd name="connsiteY26" fmla="*/ 389965 h 613606"/>
              <a:gd name="connsiteX27" fmla="*/ 1608183 w 1769869"/>
              <a:gd name="connsiteY27" fmla="*/ 242047 h 613606"/>
              <a:gd name="connsiteX28" fmla="*/ 1661972 w 1769869"/>
              <a:gd name="connsiteY28" fmla="*/ 228600 h 613606"/>
              <a:gd name="connsiteX29" fmla="*/ 1742654 w 1769869"/>
              <a:gd name="connsiteY29" fmla="*/ 201706 h 613606"/>
              <a:gd name="connsiteX30" fmla="*/ 1769548 w 1769869"/>
              <a:gd name="connsiteY30" fmla="*/ 161365 h 613606"/>
              <a:gd name="connsiteX31" fmla="*/ 1729207 w 1769869"/>
              <a:gd name="connsiteY31" fmla="*/ 134471 h 613606"/>
              <a:gd name="connsiteX32" fmla="*/ 1621631 w 1769869"/>
              <a:gd name="connsiteY32" fmla="*/ 94130 h 613606"/>
              <a:gd name="connsiteX33" fmla="*/ 1648525 w 1769869"/>
              <a:gd name="connsiteY33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093415 w 1769869"/>
              <a:gd name="connsiteY19" fmla="*/ 417840 h 613606"/>
              <a:gd name="connsiteX20" fmla="*/ 1129133 w 1769869"/>
              <a:gd name="connsiteY20" fmla="*/ 427364 h 613606"/>
              <a:gd name="connsiteX21" fmla="*/ 1152946 w 1769869"/>
              <a:gd name="connsiteY21" fmla="*/ 484515 h 613606"/>
              <a:gd name="connsiteX22" fmla="*/ 1231666 w 1769869"/>
              <a:gd name="connsiteY22" fmla="*/ 470647 h 613606"/>
              <a:gd name="connsiteX23" fmla="*/ 1302964 w 1769869"/>
              <a:gd name="connsiteY23" fmla="*/ 448796 h 613606"/>
              <a:gd name="connsiteX24" fmla="*/ 1398214 w 1769869"/>
              <a:gd name="connsiteY24" fmla="*/ 448796 h 613606"/>
              <a:gd name="connsiteX25" fmla="*/ 1527501 w 1769869"/>
              <a:gd name="connsiteY25" fmla="*/ 457200 h 613606"/>
              <a:gd name="connsiteX26" fmla="*/ 1567842 w 1769869"/>
              <a:gd name="connsiteY26" fmla="*/ 403412 h 613606"/>
              <a:gd name="connsiteX27" fmla="*/ 1608183 w 1769869"/>
              <a:gd name="connsiteY27" fmla="*/ 389965 h 613606"/>
              <a:gd name="connsiteX28" fmla="*/ 1608183 w 1769869"/>
              <a:gd name="connsiteY28" fmla="*/ 242047 h 613606"/>
              <a:gd name="connsiteX29" fmla="*/ 1661972 w 1769869"/>
              <a:gd name="connsiteY29" fmla="*/ 228600 h 613606"/>
              <a:gd name="connsiteX30" fmla="*/ 1742654 w 1769869"/>
              <a:gd name="connsiteY30" fmla="*/ 201706 h 613606"/>
              <a:gd name="connsiteX31" fmla="*/ 1769548 w 1769869"/>
              <a:gd name="connsiteY31" fmla="*/ 161365 h 613606"/>
              <a:gd name="connsiteX32" fmla="*/ 1729207 w 1769869"/>
              <a:gd name="connsiteY32" fmla="*/ 134471 h 613606"/>
              <a:gd name="connsiteX33" fmla="*/ 1621631 w 1769869"/>
              <a:gd name="connsiteY33" fmla="*/ 94130 h 613606"/>
              <a:gd name="connsiteX34" fmla="*/ 1648525 w 1769869"/>
              <a:gd name="connsiteY34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093415 w 1769869"/>
              <a:gd name="connsiteY19" fmla="*/ 417840 h 613606"/>
              <a:gd name="connsiteX20" fmla="*/ 1129133 w 1769869"/>
              <a:gd name="connsiteY20" fmla="*/ 427364 h 613606"/>
              <a:gd name="connsiteX21" fmla="*/ 1152946 w 1769869"/>
              <a:gd name="connsiteY21" fmla="*/ 484515 h 613606"/>
              <a:gd name="connsiteX22" fmla="*/ 1231666 w 1769869"/>
              <a:gd name="connsiteY22" fmla="*/ 470647 h 613606"/>
              <a:gd name="connsiteX23" fmla="*/ 1302964 w 1769869"/>
              <a:gd name="connsiteY23" fmla="*/ 448796 h 613606"/>
              <a:gd name="connsiteX24" fmla="*/ 1338683 w 1769869"/>
              <a:gd name="connsiteY24" fmla="*/ 501184 h 613606"/>
              <a:gd name="connsiteX25" fmla="*/ 1527501 w 1769869"/>
              <a:gd name="connsiteY25" fmla="*/ 457200 h 613606"/>
              <a:gd name="connsiteX26" fmla="*/ 1567842 w 1769869"/>
              <a:gd name="connsiteY26" fmla="*/ 403412 h 613606"/>
              <a:gd name="connsiteX27" fmla="*/ 1608183 w 1769869"/>
              <a:gd name="connsiteY27" fmla="*/ 389965 h 613606"/>
              <a:gd name="connsiteX28" fmla="*/ 1608183 w 1769869"/>
              <a:gd name="connsiteY28" fmla="*/ 242047 h 613606"/>
              <a:gd name="connsiteX29" fmla="*/ 1661972 w 1769869"/>
              <a:gd name="connsiteY29" fmla="*/ 228600 h 613606"/>
              <a:gd name="connsiteX30" fmla="*/ 1742654 w 1769869"/>
              <a:gd name="connsiteY30" fmla="*/ 201706 h 613606"/>
              <a:gd name="connsiteX31" fmla="*/ 1769548 w 1769869"/>
              <a:gd name="connsiteY31" fmla="*/ 161365 h 613606"/>
              <a:gd name="connsiteX32" fmla="*/ 1729207 w 1769869"/>
              <a:gd name="connsiteY32" fmla="*/ 134471 h 613606"/>
              <a:gd name="connsiteX33" fmla="*/ 1621631 w 1769869"/>
              <a:gd name="connsiteY33" fmla="*/ 94130 h 613606"/>
              <a:gd name="connsiteX34" fmla="*/ 1648525 w 1769869"/>
              <a:gd name="connsiteY34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093415 w 1769869"/>
              <a:gd name="connsiteY19" fmla="*/ 417840 h 613606"/>
              <a:gd name="connsiteX20" fmla="*/ 1129133 w 1769869"/>
              <a:gd name="connsiteY20" fmla="*/ 427364 h 613606"/>
              <a:gd name="connsiteX21" fmla="*/ 1152946 w 1769869"/>
              <a:gd name="connsiteY21" fmla="*/ 484515 h 613606"/>
              <a:gd name="connsiteX22" fmla="*/ 1231666 w 1769869"/>
              <a:gd name="connsiteY22" fmla="*/ 470647 h 613606"/>
              <a:gd name="connsiteX23" fmla="*/ 1302964 w 1769869"/>
              <a:gd name="connsiteY23" fmla="*/ 448796 h 613606"/>
              <a:gd name="connsiteX24" fmla="*/ 1338683 w 1769869"/>
              <a:gd name="connsiteY24" fmla="*/ 501184 h 613606"/>
              <a:gd name="connsiteX25" fmla="*/ 1506070 w 1769869"/>
              <a:gd name="connsiteY25" fmla="*/ 428625 h 613606"/>
              <a:gd name="connsiteX26" fmla="*/ 1567842 w 1769869"/>
              <a:gd name="connsiteY26" fmla="*/ 403412 h 613606"/>
              <a:gd name="connsiteX27" fmla="*/ 1608183 w 1769869"/>
              <a:gd name="connsiteY27" fmla="*/ 389965 h 613606"/>
              <a:gd name="connsiteX28" fmla="*/ 1608183 w 1769869"/>
              <a:gd name="connsiteY28" fmla="*/ 242047 h 613606"/>
              <a:gd name="connsiteX29" fmla="*/ 1661972 w 1769869"/>
              <a:gd name="connsiteY29" fmla="*/ 228600 h 613606"/>
              <a:gd name="connsiteX30" fmla="*/ 1742654 w 1769869"/>
              <a:gd name="connsiteY30" fmla="*/ 201706 h 613606"/>
              <a:gd name="connsiteX31" fmla="*/ 1769548 w 1769869"/>
              <a:gd name="connsiteY31" fmla="*/ 161365 h 613606"/>
              <a:gd name="connsiteX32" fmla="*/ 1729207 w 1769869"/>
              <a:gd name="connsiteY32" fmla="*/ 134471 h 613606"/>
              <a:gd name="connsiteX33" fmla="*/ 1621631 w 1769869"/>
              <a:gd name="connsiteY33" fmla="*/ 94130 h 613606"/>
              <a:gd name="connsiteX34" fmla="*/ 1648525 w 1769869"/>
              <a:gd name="connsiteY34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093415 w 1769869"/>
              <a:gd name="connsiteY19" fmla="*/ 417840 h 613606"/>
              <a:gd name="connsiteX20" fmla="*/ 1129133 w 1769869"/>
              <a:gd name="connsiteY20" fmla="*/ 427364 h 613606"/>
              <a:gd name="connsiteX21" fmla="*/ 1152946 w 1769869"/>
              <a:gd name="connsiteY21" fmla="*/ 484515 h 613606"/>
              <a:gd name="connsiteX22" fmla="*/ 1231666 w 1769869"/>
              <a:gd name="connsiteY22" fmla="*/ 470647 h 613606"/>
              <a:gd name="connsiteX23" fmla="*/ 1302964 w 1769869"/>
              <a:gd name="connsiteY23" fmla="*/ 448796 h 613606"/>
              <a:gd name="connsiteX24" fmla="*/ 1338683 w 1769869"/>
              <a:gd name="connsiteY24" fmla="*/ 501184 h 613606"/>
              <a:gd name="connsiteX25" fmla="*/ 1506070 w 1769869"/>
              <a:gd name="connsiteY25" fmla="*/ 428625 h 613606"/>
              <a:gd name="connsiteX26" fmla="*/ 1558317 w 1769869"/>
              <a:gd name="connsiteY26" fmla="*/ 417699 h 613606"/>
              <a:gd name="connsiteX27" fmla="*/ 1608183 w 1769869"/>
              <a:gd name="connsiteY27" fmla="*/ 389965 h 613606"/>
              <a:gd name="connsiteX28" fmla="*/ 1608183 w 1769869"/>
              <a:gd name="connsiteY28" fmla="*/ 242047 h 613606"/>
              <a:gd name="connsiteX29" fmla="*/ 1661972 w 1769869"/>
              <a:gd name="connsiteY29" fmla="*/ 228600 h 613606"/>
              <a:gd name="connsiteX30" fmla="*/ 1742654 w 1769869"/>
              <a:gd name="connsiteY30" fmla="*/ 201706 h 613606"/>
              <a:gd name="connsiteX31" fmla="*/ 1769548 w 1769869"/>
              <a:gd name="connsiteY31" fmla="*/ 161365 h 613606"/>
              <a:gd name="connsiteX32" fmla="*/ 1729207 w 1769869"/>
              <a:gd name="connsiteY32" fmla="*/ 134471 h 613606"/>
              <a:gd name="connsiteX33" fmla="*/ 1621631 w 1769869"/>
              <a:gd name="connsiteY33" fmla="*/ 94130 h 613606"/>
              <a:gd name="connsiteX34" fmla="*/ 1648525 w 1769869"/>
              <a:gd name="connsiteY34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093415 w 1769869"/>
              <a:gd name="connsiteY19" fmla="*/ 417840 h 613606"/>
              <a:gd name="connsiteX20" fmla="*/ 1129133 w 1769869"/>
              <a:gd name="connsiteY20" fmla="*/ 427364 h 613606"/>
              <a:gd name="connsiteX21" fmla="*/ 1152946 w 1769869"/>
              <a:gd name="connsiteY21" fmla="*/ 484515 h 613606"/>
              <a:gd name="connsiteX22" fmla="*/ 1231666 w 1769869"/>
              <a:gd name="connsiteY22" fmla="*/ 470647 h 613606"/>
              <a:gd name="connsiteX23" fmla="*/ 1302964 w 1769869"/>
              <a:gd name="connsiteY23" fmla="*/ 448796 h 613606"/>
              <a:gd name="connsiteX24" fmla="*/ 1338683 w 1769869"/>
              <a:gd name="connsiteY24" fmla="*/ 501184 h 613606"/>
              <a:gd name="connsiteX25" fmla="*/ 1506070 w 1769869"/>
              <a:gd name="connsiteY25" fmla="*/ 428625 h 613606"/>
              <a:gd name="connsiteX26" fmla="*/ 1558317 w 1769869"/>
              <a:gd name="connsiteY26" fmla="*/ 417699 h 613606"/>
              <a:gd name="connsiteX27" fmla="*/ 1646283 w 1769869"/>
              <a:gd name="connsiteY27" fmla="*/ 439971 h 613606"/>
              <a:gd name="connsiteX28" fmla="*/ 1608183 w 1769869"/>
              <a:gd name="connsiteY28" fmla="*/ 242047 h 613606"/>
              <a:gd name="connsiteX29" fmla="*/ 1661972 w 1769869"/>
              <a:gd name="connsiteY29" fmla="*/ 228600 h 613606"/>
              <a:gd name="connsiteX30" fmla="*/ 1742654 w 1769869"/>
              <a:gd name="connsiteY30" fmla="*/ 201706 h 613606"/>
              <a:gd name="connsiteX31" fmla="*/ 1769548 w 1769869"/>
              <a:gd name="connsiteY31" fmla="*/ 161365 h 613606"/>
              <a:gd name="connsiteX32" fmla="*/ 1729207 w 1769869"/>
              <a:gd name="connsiteY32" fmla="*/ 134471 h 613606"/>
              <a:gd name="connsiteX33" fmla="*/ 1621631 w 1769869"/>
              <a:gd name="connsiteY33" fmla="*/ 94130 h 613606"/>
              <a:gd name="connsiteX34" fmla="*/ 1648525 w 1769869"/>
              <a:gd name="connsiteY34" fmla="*/ 0 h 613606"/>
              <a:gd name="connsiteX0" fmla="*/ 0 w 1769869"/>
              <a:gd name="connsiteY0" fmla="*/ 611562 h 613606"/>
              <a:gd name="connsiteX1" fmla="*/ 131948 w 1769869"/>
              <a:gd name="connsiteY1" fmla="*/ 612402 h 613606"/>
              <a:gd name="connsiteX2" fmla="*/ 177892 w 1769869"/>
              <a:gd name="connsiteY2" fmla="*/ 504686 h 613606"/>
              <a:gd name="connsiteX3" fmla="*/ 240506 w 1769869"/>
              <a:gd name="connsiteY3" fmla="*/ 444453 h 613606"/>
              <a:gd name="connsiteX4" fmla="*/ 295135 w 1769869"/>
              <a:gd name="connsiteY4" fmla="*/ 428765 h 613606"/>
              <a:gd name="connsiteX5" fmla="*/ 359007 w 1769869"/>
              <a:gd name="connsiteY5" fmla="*/ 398790 h 613606"/>
              <a:gd name="connsiteX6" fmla="*/ 369932 w 1769869"/>
              <a:gd name="connsiteY6" fmla="*/ 364751 h 613606"/>
              <a:gd name="connsiteX7" fmla="*/ 438009 w 1769869"/>
              <a:gd name="connsiteY7" fmla="*/ 356628 h 613606"/>
              <a:gd name="connsiteX8" fmla="*/ 586207 w 1769869"/>
              <a:gd name="connsiteY8" fmla="*/ 440532 h 613606"/>
              <a:gd name="connsiteX9" fmla="*/ 626548 w 1769869"/>
              <a:gd name="connsiteY9" fmla="*/ 403412 h 613606"/>
              <a:gd name="connsiteX10" fmla="*/ 573320 w 1769869"/>
              <a:gd name="connsiteY10" fmla="*/ 283929 h 613606"/>
              <a:gd name="connsiteX11" fmla="*/ 688881 w 1769869"/>
              <a:gd name="connsiteY11" fmla="*/ 340939 h 613606"/>
              <a:gd name="connsiteX12" fmla="*/ 707652 w 1769869"/>
              <a:gd name="connsiteY12" fmla="*/ 313065 h 613606"/>
              <a:gd name="connsiteX13" fmla="*/ 748133 w 1769869"/>
              <a:gd name="connsiteY13" fmla="*/ 358308 h 613606"/>
              <a:gd name="connsiteX14" fmla="*/ 854588 w 1769869"/>
              <a:gd name="connsiteY14" fmla="*/ 325812 h 613606"/>
              <a:gd name="connsiteX15" fmla="*/ 874058 w 1769869"/>
              <a:gd name="connsiteY15" fmla="*/ 401871 h 613606"/>
              <a:gd name="connsiteX16" fmla="*/ 920002 w 1769869"/>
              <a:gd name="connsiteY16" fmla="*/ 413637 h 613606"/>
              <a:gd name="connsiteX17" fmla="*/ 1004746 w 1769869"/>
              <a:gd name="connsiteY17" fmla="*/ 396128 h 613606"/>
              <a:gd name="connsiteX18" fmla="*/ 1050552 w 1769869"/>
              <a:gd name="connsiteY18" fmla="*/ 458321 h 613606"/>
              <a:gd name="connsiteX19" fmla="*/ 1093415 w 1769869"/>
              <a:gd name="connsiteY19" fmla="*/ 417840 h 613606"/>
              <a:gd name="connsiteX20" fmla="*/ 1129133 w 1769869"/>
              <a:gd name="connsiteY20" fmla="*/ 427364 h 613606"/>
              <a:gd name="connsiteX21" fmla="*/ 1152946 w 1769869"/>
              <a:gd name="connsiteY21" fmla="*/ 484515 h 613606"/>
              <a:gd name="connsiteX22" fmla="*/ 1231666 w 1769869"/>
              <a:gd name="connsiteY22" fmla="*/ 470647 h 613606"/>
              <a:gd name="connsiteX23" fmla="*/ 1302964 w 1769869"/>
              <a:gd name="connsiteY23" fmla="*/ 448796 h 613606"/>
              <a:gd name="connsiteX24" fmla="*/ 1338683 w 1769869"/>
              <a:gd name="connsiteY24" fmla="*/ 501184 h 613606"/>
              <a:gd name="connsiteX25" fmla="*/ 1506070 w 1769869"/>
              <a:gd name="connsiteY25" fmla="*/ 428625 h 613606"/>
              <a:gd name="connsiteX26" fmla="*/ 1558317 w 1769869"/>
              <a:gd name="connsiteY26" fmla="*/ 417699 h 613606"/>
              <a:gd name="connsiteX27" fmla="*/ 1646283 w 1769869"/>
              <a:gd name="connsiteY27" fmla="*/ 439971 h 613606"/>
              <a:gd name="connsiteX28" fmla="*/ 1570083 w 1769869"/>
              <a:gd name="connsiteY28" fmla="*/ 308722 h 613606"/>
              <a:gd name="connsiteX29" fmla="*/ 1661972 w 1769869"/>
              <a:gd name="connsiteY29" fmla="*/ 228600 h 613606"/>
              <a:gd name="connsiteX30" fmla="*/ 1742654 w 1769869"/>
              <a:gd name="connsiteY30" fmla="*/ 201706 h 613606"/>
              <a:gd name="connsiteX31" fmla="*/ 1769548 w 1769869"/>
              <a:gd name="connsiteY31" fmla="*/ 161365 h 613606"/>
              <a:gd name="connsiteX32" fmla="*/ 1729207 w 1769869"/>
              <a:gd name="connsiteY32" fmla="*/ 134471 h 613606"/>
              <a:gd name="connsiteX33" fmla="*/ 1621631 w 1769869"/>
              <a:gd name="connsiteY33" fmla="*/ 94130 h 613606"/>
              <a:gd name="connsiteX34" fmla="*/ 1648525 w 1769869"/>
              <a:gd name="connsiteY34" fmla="*/ 0 h 613606"/>
              <a:gd name="connsiteX0" fmla="*/ 0 w 1769933"/>
              <a:gd name="connsiteY0" fmla="*/ 611562 h 613606"/>
              <a:gd name="connsiteX1" fmla="*/ 131948 w 1769933"/>
              <a:gd name="connsiteY1" fmla="*/ 612402 h 613606"/>
              <a:gd name="connsiteX2" fmla="*/ 177892 w 1769933"/>
              <a:gd name="connsiteY2" fmla="*/ 504686 h 613606"/>
              <a:gd name="connsiteX3" fmla="*/ 240506 w 1769933"/>
              <a:gd name="connsiteY3" fmla="*/ 444453 h 613606"/>
              <a:gd name="connsiteX4" fmla="*/ 295135 w 1769933"/>
              <a:gd name="connsiteY4" fmla="*/ 428765 h 613606"/>
              <a:gd name="connsiteX5" fmla="*/ 359007 w 1769933"/>
              <a:gd name="connsiteY5" fmla="*/ 398790 h 613606"/>
              <a:gd name="connsiteX6" fmla="*/ 369932 w 1769933"/>
              <a:gd name="connsiteY6" fmla="*/ 364751 h 613606"/>
              <a:gd name="connsiteX7" fmla="*/ 438009 w 1769933"/>
              <a:gd name="connsiteY7" fmla="*/ 356628 h 613606"/>
              <a:gd name="connsiteX8" fmla="*/ 586207 w 1769933"/>
              <a:gd name="connsiteY8" fmla="*/ 440532 h 613606"/>
              <a:gd name="connsiteX9" fmla="*/ 626548 w 1769933"/>
              <a:gd name="connsiteY9" fmla="*/ 403412 h 613606"/>
              <a:gd name="connsiteX10" fmla="*/ 573320 w 1769933"/>
              <a:gd name="connsiteY10" fmla="*/ 283929 h 613606"/>
              <a:gd name="connsiteX11" fmla="*/ 688881 w 1769933"/>
              <a:gd name="connsiteY11" fmla="*/ 340939 h 613606"/>
              <a:gd name="connsiteX12" fmla="*/ 707652 w 1769933"/>
              <a:gd name="connsiteY12" fmla="*/ 313065 h 613606"/>
              <a:gd name="connsiteX13" fmla="*/ 748133 w 1769933"/>
              <a:gd name="connsiteY13" fmla="*/ 358308 h 613606"/>
              <a:gd name="connsiteX14" fmla="*/ 854588 w 1769933"/>
              <a:gd name="connsiteY14" fmla="*/ 325812 h 613606"/>
              <a:gd name="connsiteX15" fmla="*/ 874058 w 1769933"/>
              <a:gd name="connsiteY15" fmla="*/ 401871 h 613606"/>
              <a:gd name="connsiteX16" fmla="*/ 920002 w 1769933"/>
              <a:gd name="connsiteY16" fmla="*/ 413637 h 613606"/>
              <a:gd name="connsiteX17" fmla="*/ 1004746 w 1769933"/>
              <a:gd name="connsiteY17" fmla="*/ 396128 h 613606"/>
              <a:gd name="connsiteX18" fmla="*/ 1050552 w 1769933"/>
              <a:gd name="connsiteY18" fmla="*/ 458321 h 613606"/>
              <a:gd name="connsiteX19" fmla="*/ 1093415 w 1769933"/>
              <a:gd name="connsiteY19" fmla="*/ 417840 h 613606"/>
              <a:gd name="connsiteX20" fmla="*/ 1129133 w 1769933"/>
              <a:gd name="connsiteY20" fmla="*/ 427364 h 613606"/>
              <a:gd name="connsiteX21" fmla="*/ 1152946 w 1769933"/>
              <a:gd name="connsiteY21" fmla="*/ 484515 h 613606"/>
              <a:gd name="connsiteX22" fmla="*/ 1231666 w 1769933"/>
              <a:gd name="connsiteY22" fmla="*/ 470647 h 613606"/>
              <a:gd name="connsiteX23" fmla="*/ 1302964 w 1769933"/>
              <a:gd name="connsiteY23" fmla="*/ 448796 h 613606"/>
              <a:gd name="connsiteX24" fmla="*/ 1338683 w 1769933"/>
              <a:gd name="connsiteY24" fmla="*/ 501184 h 613606"/>
              <a:gd name="connsiteX25" fmla="*/ 1506070 w 1769933"/>
              <a:gd name="connsiteY25" fmla="*/ 428625 h 613606"/>
              <a:gd name="connsiteX26" fmla="*/ 1558317 w 1769933"/>
              <a:gd name="connsiteY26" fmla="*/ 417699 h 613606"/>
              <a:gd name="connsiteX27" fmla="*/ 1646283 w 1769933"/>
              <a:gd name="connsiteY27" fmla="*/ 439971 h 613606"/>
              <a:gd name="connsiteX28" fmla="*/ 1570083 w 1769933"/>
              <a:gd name="connsiteY28" fmla="*/ 308722 h 613606"/>
              <a:gd name="connsiteX29" fmla="*/ 1661972 w 1769933"/>
              <a:gd name="connsiteY29" fmla="*/ 228600 h 613606"/>
              <a:gd name="connsiteX30" fmla="*/ 1704554 w 1769933"/>
              <a:gd name="connsiteY30" fmla="*/ 180275 h 613606"/>
              <a:gd name="connsiteX31" fmla="*/ 1769548 w 1769933"/>
              <a:gd name="connsiteY31" fmla="*/ 161365 h 613606"/>
              <a:gd name="connsiteX32" fmla="*/ 1729207 w 1769933"/>
              <a:gd name="connsiteY32" fmla="*/ 134471 h 613606"/>
              <a:gd name="connsiteX33" fmla="*/ 1621631 w 1769933"/>
              <a:gd name="connsiteY33" fmla="*/ 94130 h 613606"/>
              <a:gd name="connsiteX34" fmla="*/ 1648525 w 1769933"/>
              <a:gd name="connsiteY34" fmla="*/ 0 h 613606"/>
              <a:gd name="connsiteX0" fmla="*/ 0 w 1732894"/>
              <a:gd name="connsiteY0" fmla="*/ 611562 h 613606"/>
              <a:gd name="connsiteX1" fmla="*/ 131948 w 1732894"/>
              <a:gd name="connsiteY1" fmla="*/ 612402 h 613606"/>
              <a:gd name="connsiteX2" fmla="*/ 177892 w 1732894"/>
              <a:gd name="connsiteY2" fmla="*/ 504686 h 613606"/>
              <a:gd name="connsiteX3" fmla="*/ 240506 w 1732894"/>
              <a:gd name="connsiteY3" fmla="*/ 444453 h 613606"/>
              <a:gd name="connsiteX4" fmla="*/ 295135 w 1732894"/>
              <a:gd name="connsiteY4" fmla="*/ 428765 h 613606"/>
              <a:gd name="connsiteX5" fmla="*/ 359007 w 1732894"/>
              <a:gd name="connsiteY5" fmla="*/ 398790 h 613606"/>
              <a:gd name="connsiteX6" fmla="*/ 369932 w 1732894"/>
              <a:gd name="connsiteY6" fmla="*/ 364751 h 613606"/>
              <a:gd name="connsiteX7" fmla="*/ 438009 w 1732894"/>
              <a:gd name="connsiteY7" fmla="*/ 356628 h 613606"/>
              <a:gd name="connsiteX8" fmla="*/ 586207 w 1732894"/>
              <a:gd name="connsiteY8" fmla="*/ 440532 h 613606"/>
              <a:gd name="connsiteX9" fmla="*/ 626548 w 1732894"/>
              <a:gd name="connsiteY9" fmla="*/ 403412 h 613606"/>
              <a:gd name="connsiteX10" fmla="*/ 573320 w 1732894"/>
              <a:gd name="connsiteY10" fmla="*/ 283929 h 613606"/>
              <a:gd name="connsiteX11" fmla="*/ 688881 w 1732894"/>
              <a:gd name="connsiteY11" fmla="*/ 340939 h 613606"/>
              <a:gd name="connsiteX12" fmla="*/ 707652 w 1732894"/>
              <a:gd name="connsiteY12" fmla="*/ 313065 h 613606"/>
              <a:gd name="connsiteX13" fmla="*/ 748133 w 1732894"/>
              <a:gd name="connsiteY13" fmla="*/ 358308 h 613606"/>
              <a:gd name="connsiteX14" fmla="*/ 854588 w 1732894"/>
              <a:gd name="connsiteY14" fmla="*/ 325812 h 613606"/>
              <a:gd name="connsiteX15" fmla="*/ 874058 w 1732894"/>
              <a:gd name="connsiteY15" fmla="*/ 401871 h 613606"/>
              <a:gd name="connsiteX16" fmla="*/ 920002 w 1732894"/>
              <a:gd name="connsiteY16" fmla="*/ 413637 h 613606"/>
              <a:gd name="connsiteX17" fmla="*/ 1004746 w 1732894"/>
              <a:gd name="connsiteY17" fmla="*/ 396128 h 613606"/>
              <a:gd name="connsiteX18" fmla="*/ 1050552 w 1732894"/>
              <a:gd name="connsiteY18" fmla="*/ 458321 h 613606"/>
              <a:gd name="connsiteX19" fmla="*/ 1093415 w 1732894"/>
              <a:gd name="connsiteY19" fmla="*/ 417840 h 613606"/>
              <a:gd name="connsiteX20" fmla="*/ 1129133 w 1732894"/>
              <a:gd name="connsiteY20" fmla="*/ 427364 h 613606"/>
              <a:gd name="connsiteX21" fmla="*/ 1152946 w 1732894"/>
              <a:gd name="connsiteY21" fmla="*/ 484515 h 613606"/>
              <a:gd name="connsiteX22" fmla="*/ 1231666 w 1732894"/>
              <a:gd name="connsiteY22" fmla="*/ 470647 h 613606"/>
              <a:gd name="connsiteX23" fmla="*/ 1302964 w 1732894"/>
              <a:gd name="connsiteY23" fmla="*/ 448796 h 613606"/>
              <a:gd name="connsiteX24" fmla="*/ 1338683 w 1732894"/>
              <a:gd name="connsiteY24" fmla="*/ 501184 h 613606"/>
              <a:gd name="connsiteX25" fmla="*/ 1506070 w 1732894"/>
              <a:gd name="connsiteY25" fmla="*/ 428625 h 613606"/>
              <a:gd name="connsiteX26" fmla="*/ 1558317 w 1732894"/>
              <a:gd name="connsiteY26" fmla="*/ 417699 h 613606"/>
              <a:gd name="connsiteX27" fmla="*/ 1646283 w 1732894"/>
              <a:gd name="connsiteY27" fmla="*/ 439971 h 613606"/>
              <a:gd name="connsiteX28" fmla="*/ 1570083 w 1732894"/>
              <a:gd name="connsiteY28" fmla="*/ 308722 h 613606"/>
              <a:gd name="connsiteX29" fmla="*/ 1661972 w 1732894"/>
              <a:gd name="connsiteY29" fmla="*/ 228600 h 613606"/>
              <a:gd name="connsiteX30" fmla="*/ 1704554 w 1732894"/>
              <a:gd name="connsiteY30" fmla="*/ 180275 h 613606"/>
              <a:gd name="connsiteX31" fmla="*/ 1707635 w 1732894"/>
              <a:gd name="connsiteY31" fmla="*/ 154222 h 613606"/>
              <a:gd name="connsiteX32" fmla="*/ 1729207 w 1732894"/>
              <a:gd name="connsiteY32" fmla="*/ 134471 h 613606"/>
              <a:gd name="connsiteX33" fmla="*/ 1621631 w 1732894"/>
              <a:gd name="connsiteY33" fmla="*/ 94130 h 613606"/>
              <a:gd name="connsiteX34" fmla="*/ 1648525 w 1732894"/>
              <a:gd name="connsiteY34" fmla="*/ 0 h 613606"/>
              <a:gd name="connsiteX0" fmla="*/ 0 w 1709344"/>
              <a:gd name="connsiteY0" fmla="*/ 611562 h 613606"/>
              <a:gd name="connsiteX1" fmla="*/ 131948 w 1709344"/>
              <a:gd name="connsiteY1" fmla="*/ 612402 h 613606"/>
              <a:gd name="connsiteX2" fmla="*/ 177892 w 1709344"/>
              <a:gd name="connsiteY2" fmla="*/ 504686 h 613606"/>
              <a:gd name="connsiteX3" fmla="*/ 240506 w 1709344"/>
              <a:gd name="connsiteY3" fmla="*/ 444453 h 613606"/>
              <a:gd name="connsiteX4" fmla="*/ 295135 w 1709344"/>
              <a:gd name="connsiteY4" fmla="*/ 428765 h 613606"/>
              <a:gd name="connsiteX5" fmla="*/ 359007 w 1709344"/>
              <a:gd name="connsiteY5" fmla="*/ 398790 h 613606"/>
              <a:gd name="connsiteX6" fmla="*/ 369932 w 1709344"/>
              <a:gd name="connsiteY6" fmla="*/ 364751 h 613606"/>
              <a:gd name="connsiteX7" fmla="*/ 438009 w 1709344"/>
              <a:gd name="connsiteY7" fmla="*/ 356628 h 613606"/>
              <a:gd name="connsiteX8" fmla="*/ 586207 w 1709344"/>
              <a:gd name="connsiteY8" fmla="*/ 440532 h 613606"/>
              <a:gd name="connsiteX9" fmla="*/ 626548 w 1709344"/>
              <a:gd name="connsiteY9" fmla="*/ 403412 h 613606"/>
              <a:gd name="connsiteX10" fmla="*/ 573320 w 1709344"/>
              <a:gd name="connsiteY10" fmla="*/ 283929 h 613606"/>
              <a:gd name="connsiteX11" fmla="*/ 688881 w 1709344"/>
              <a:gd name="connsiteY11" fmla="*/ 340939 h 613606"/>
              <a:gd name="connsiteX12" fmla="*/ 707652 w 1709344"/>
              <a:gd name="connsiteY12" fmla="*/ 313065 h 613606"/>
              <a:gd name="connsiteX13" fmla="*/ 748133 w 1709344"/>
              <a:gd name="connsiteY13" fmla="*/ 358308 h 613606"/>
              <a:gd name="connsiteX14" fmla="*/ 854588 w 1709344"/>
              <a:gd name="connsiteY14" fmla="*/ 325812 h 613606"/>
              <a:gd name="connsiteX15" fmla="*/ 874058 w 1709344"/>
              <a:gd name="connsiteY15" fmla="*/ 401871 h 613606"/>
              <a:gd name="connsiteX16" fmla="*/ 920002 w 1709344"/>
              <a:gd name="connsiteY16" fmla="*/ 413637 h 613606"/>
              <a:gd name="connsiteX17" fmla="*/ 1004746 w 1709344"/>
              <a:gd name="connsiteY17" fmla="*/ 396128 h 613606"/>
              <a:gd name="connsiteX18" fmla="*/ 1050552 w 1709344"/>
              <a:gd name="connsiteY18" fmla="*/ 458321 h 613606"/>
              <a:gd name="connsiteX19" fmla="*/ 1093415 w 1709344"/>
              <a:gd name="connsiteY19" fmla="*/ 417840 h 613606"/>
              <a:gd name="connsiteX20" fmla="*/ 1129133 w 1709344"/>
              <a:gd name="connsiteY20" fmla="*/ 427364 h 613606"/>
              <a:gd name="connsiteX21" fmla="*/ 1152946 w 1709344"/>
              <a:gd name="connsiteY21" fmla="*/ 484515 h 613606"/>
              <a:gd name="connsiteX22" fmla="*/ 1231666 w 1709344"/>
              <a:gd name="connsiteY22" fmla="*/ 470647 h 613606"/>
              <a:gd name="connsiteX23" fmla="*/ 1302964 w 1709344"/>
              <a:gd name="connsiteY23" fmla="*/ 448796 h 613606"/>
              <a:gd name="connsiteX24" fmla="*/ 1338683 w 1709344"/>
              <a:gd name="connsiteY24" fmla="*/ 501184 h 613606"/>
              <a:gd name="connsiteX25" fmla="*/ 1506070 w 1709344"/>
              <a:gd name="connsiteY25" fmla="*/ 428625 h 613606"/>
              <a:gd name="connsiteX26" fmla="*/ 1558317 w 1709344"/>
              <a:gd name="connsiteY26" fmla="*/ 417699 h 613606"/>
              <a:gd name="connsiteX27" fmla="*/ 1646283 w 1709344"/>
              <a:gd name="connsiteY27" fmla="*/ 439971 h 613606"/>
              <a:gd name="connsiteX28" fmla="*/ 1570083 w 1709344"/>
              <a:gd name="connsiteY28" fmla="*/ 308722 h 613606"/>
              <a:gd name="connsiteX29" fmla="*/ 1661972 w 1709344"/>
              <a:gd name="connsiteY29" fmla="*/ 228600 h 613606"/>
              <a:gd name="connsiteX30" fmla="*/ 1704554 w 1709344"/>
              <a:gd name="connsiteY30" fmla="*/ 180275 h 613606"/>
              <a:gd name="connsiteX31" fmla="*/ 1707635 w 1709344"/>
              <a:gd name="connsiteY31" fmla="*/ 154222 h 613606"/>
              <a:gd name="connsiteX32" fmla="*/ 1698251 w 1709344"/>
              <a:gd name="connsiteY32" fmla="*/ 134471 h 613606"/>
              <a:gd name="connsiteX33" fmla="*/ 1621631 w 1709344"/>
              <a:gd name="connsiteY33" fmla="*/ 94130 h 613606"/>
              <a:gd name="connsiteX34" fmla="*/ 1648525 w 1709344"/>
              <a:gd name="connsiteY34" fmla="*/ 0 h 613606"/>
              <a:gd name="connsiteX0" fmla="*/ 0 w 1709344"/>
              <a:gd name="connsiteY0" fmla="*/ 559175 h 561219"/>
              <a:gd name="connsiteX1" fmla="*/ 131948 w 1709344"/>
              <a:gd name="connsiteY1" fmla="*/ 560015 h 561219"/>
              <a:gd name="connsiteX2" fmla="*/ 177892 w 1709344"/>
              <a:gd name="connsiteY2" fmla="*/ 452299 h 561219"/>
              <a:gd name="connsiteX3" fmla="*/ 240506 w 1709344"/>
              <a:gd name="connsiteY3" fmla="*/ 392066 h 561219"/>
              <a:gd name="connsiteX4" fmla="*/ 295135 w 1709344"/>
              <a:gd name="connsiteY4" fmla="*/ 376378 h 561219"/>
              <a:gd name="connsiteX5" fmla="*/ 359007 w 1709344"/>
              <a:gd name="connsiteY5" fmla="*/ 346403 h 561219"/>
              <a:gd name="connsiteX6" fmla="*/ 369932 w 1709344"/>
              <a:gd name="connsiteY6" fmla="*/ 312364 h 561219"/>
              <a:gd name="connsiteX7" fmla="*/ 438009 w 1709344"/>
              <a:gd name="connsiteY7" fmla="*/ 304241 h 561219"/>
              <a:gd name="connsiteX8" fmla="*/ 586207 w 1709344"/>
              <a:gd name="connsiteY8" fmla="*/ 388145 h 561219"/>
              <a:gd name="connsiteX9" fmla="*/ 626548 w 1709344"/>
              <a:gd name="connsiteY9" fmla="*/ 351025 h 561219"/>
              <a:gd name="connsiteX10" fmla="*/ 573320 w 1709344"/>
              <a:gd name="connsiteY10" fmla="*/ 231542 h 561219"/>
              <a:gd name="connsiteX11" fmla="*/ 688881 w 1709344"/>
              <a:gd name="connsiteY11" fmla="*/ 288552 h 561219"/>
              <a:gd name="connsiteX12" fmla="*/ 707652 w 1709344"/>
              <a:gd name="connsiteY12" fmla="*/ 260678 h 561219"/>
              <a:gd name="connsiteX13" fmla="*/ 748133 w 1709344"/>
              <a:gd name="connsiteY13" fmla="*/ 305921 h 561219"/>
              <a:gd name="connsiteX14" fmla="*/ 854588 w 1709344"/>
              <a:gd name="connsiteY14" fmla="*/ 273425 h 561219"/>
              <a:gd name="connsiteX15" fmla="*/ 874058 w 1709344"/>
              <a:gd name="connsiteY15" fmla="*/ 349484 h 561219"/>
              <a:gd name="connsiteX16" fmla="*/ 920002 w 1709344"/>
              <a:gd name="connsiteY16" fmla="*/ 361250 h 561219"/>
              <a:gd name="connsiteX17" fmla="*/ 1004746 w 1709344"/>
              <a:gd name="connsiteY17" fmla="*/ 343741 h 561219"/>
              <a:gd name="connsiteX18" fmla="*/ 1050552 w 1709344"/>
              <a:gd name="connsiteY18" fmla="*/ 405934 h 561219"/>
              <a:gd name="connsiteX19" fmla="*/ 1093415 w 1709344"/>
              <a:gd name="connsiteY19" fmla="*/ 365453 h 561219"/>
              <a:gd name="connsiteX20" fmla="*/ 1129133 w 1709344"/>
              <a:gd name="connsiteY20" fmla="*/ 374977 h 561219"/>
              <a:gd name="connsiteX21" fmla="*/ 1152946 w 1709344"/>
              <a:gd name="connsiteY21" fmla="*/ 432128 h 561219"/>
              <a:gd name="connsiteX22" fmla="*/ 1231666 w 1709344"/>
              <a:gd name="connsiteY22" fmla="*/ 418260 h 561219"/>
              <a:gd name="connsiteX23" fmla="*/ 1302964 w 1709344"/>
              <a:gd name="connsiteY23" fmla="*/ 396409 h 561219"/>
              <a:gd name="connsiteX24" fmla="*/ 1338683 w 1709344"/>
              <a:gd name="connsiteY24" fmla="*/ 448797 h 561219"/>
              <a:gd name="connsiteX25" fmla="*/ 1506070 w 1709344"/>
              <a:gd name="connsiteY25" fmla="*/ 376238 h 561219"/>
              <a:gd name="connsiteX26" fmla="*/ 1558317 w 1709344"/>
              <a:gd name="connsiteY26" fmla="*/ 365312 h 561219"/>
              <a:gd name="connsiteX27" fmla="*/ 1646283 w 1709344"/>
              <a:gd name="connsiteY27" fmla="*/ 387584 h 561219"/>
              <a:gd name="connsiteX28" fmla="*/ 1570083 w 1709344"/>
              <a:gd name="connsiteY28" fmla="*/ 256335 h 561219"/>
              <a:gd name="connsiteX29" fmla="*/ 1661972 w 1709344"/>
              <a:gd name="connsiteY29" fmla="*/ 176213 h 561219"/>
              <a:gd name="connsiteX30" fmla="*/ 1704554 w 1709344"/>
              <a:gd name="connsiteY30" fmla="*/ 127888 h 561219"/>
              <a:gd name="connsiteX31" fmla="*/ 1707635 w 1709344"/>
              <a:gd name="connsiteY31" fmla="*/ 101835 h 561219"/>
              <a:gd name="connsiteX32" fmla="*/ 1698251 w 1709344"/>
              <a:gd name="connsiteY32" fmla="*/ 82084 h 561219"/>
              <a:gd name="connsiteX33" fmla="*/ 1621631 w 1709344"/>
              <a:gd name="connsiteY33" fmla="*/ 41743 h 561219"/>
              <a:gd name="connsiteX34" fmla="*/ 1629475 w 1709344"/>
              <a:gd name="connsiteY34" fmla="*/ 0 h 5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09344" h="561219">
                <a:moveTo>
                  <a:pt x="0" y="559175"/>
                </a:moveTo>
                <a:cubicBezTo>
                  <a:pt x="58270" y="554693"/>
                  <a:pt x="73678" y="564497"/>
                  <a:pt x="131948" y="560015"/>
                </a:cubicBezTo>
                <a:cubicBezTo>
                  <a:pt x="154360" y="551050"/>
                  <a:pt x="159799" y="480291"/>
                  <a:pt x="177892" y="452299"/>
                </a:cubicBezTo>
                <a:cubicBezTo>
                  <a:pt x="195985" y="424308"/>
                  <a:pt x="220966" y="404719"/>
                  <a:pt x="240506" y="392066"/>
                </a:cubicBezTo>
                <a:cubicBezTo>
                  <a:pt x="260046" y="379413"/>
                  <a:pt x="275385" y="383989"/>
                  <a:pt x="295135" y="376378"/>
                </a:cubicBezTo>
                <a:cubicBezTo>
                  <a:pt x="314885" y="368767"/>
                  <a:pt x="346541" y="357072"/>
                  <a:pt x="359007" y="346403"/>
                </a:cubicBezTo>
                <a:cubicBezTo>
                  <a:pt x="371473" y="335734"/>
                  <a:pt x="352003" y="321329"/>
                  <a:pt x="369932" y="312364"/>
                </a:cubicBezTo>
                <a:cubicBezTo>
                  <a:pt x="387862" y="330293"/>
                  <a:pt x="401963" y="291611"/>
                  <a:pt x="438009" y="304241"/>
                </a:cubicBezTo>
                <a:cubicBezTo>
                  <a:pt x="474055" y="316871"/>
                  <a:pt x="480233" y="388440"/>
                  <a:pt x="586207" y="388145"/>
                </a:cubicBezTo>
                <a:cubicBezTo>
                  <a:pt x="599654" y="370216"/>
                  <a:pt x="628696" y="377125"/>
                  <a:pt x="626548" y="351025"/>
                </a:cubicBezTo>
                <a:cubicBezTo>
                  <a:pt x="624400" y="324925"/>
                  <a:pt x="562931" y="241954"/>
                  <a:pt x="573320" y="231542"/>
                </a:cubicBezTo>
                <a:cubicBezTo>
                  <a:pt x="583709" y="221130"/>
                  <a:pt x="666492" y="283696"/>
                  <a:pt x="688881" y="288552"/>
                </a:cubicBezTo>
                <a:cubicBezTo>
                  <a:pt x="711270" y="293408"/>
                  <a:pt x="694205" y="264927"/>
                  <a:pt x="707652" y="260678"/>
                </a:cubicBezTo>
                <a:cubicBezTo>
                  <a:pt x="721099" y="256429"/>
                  <a:pt x="724438" y="304987"/>
                  <a:pt x="748133" y="305921"/>
                </a:cubicBezTo>
                <a:cubicBezTo>
                  <a:pt x="764684" y="290187"/>
                  <a:pt x="833601" y="266165"/>
                  <a:pt x="854588" y="273425"/>
                </a:cubicBezTo>
                <a:cubicBezTo>
                  <a:pt x="875576" y="280686"/>
                  <a:pt x="838199" y="336037"/>
                  <a:pt x="874058" y="349484"/>
                </a:cubicBezTo>
                <a:cubicBezTo>
                  <a:pt x="883023" y="362931"/>
                  <a:pt x="898221" y="362207"/>
                  <a:pt x="920002" y="361250"/>
                </a:cubicBezTo>
                <a:cubicBezTo>
                  <a:pt x="941783" y="360293"/>
                  <a:pt x="982988" y="336294"/>
                  <a:pt x="1004746" y="343741"/>
                </a:cubicBezTo>
                <a:cubicBezTo>
                  <a:pt x="1026504" y="351188"/>
                  <a:pt x="1030218" y="394378"/>
                  <a:pt x="1050552" y="405934"/>
                </a:cubicBezTo>
                <a:cubicBezTo>
                  <a:pt x="1070886" y="417490"/>
                  <a:pt x="1081509" y="368231"/>
                  <a:pt x="1093415" y="365453"/>
                </a:cubicBezTo>
                <a:cubicBezTo>
                  <a:pt x="1105321" y="362675"/>
                  <a:pt x="1119211" y="363865"/>
                  <a:pt x="1129133" y="374977"/>
                </a:cubicBezTo>
                <a:cubicBezTo>
                  <a:pt x="1139055" y="386090"/>
                  <a:pt x="1134667" y="427296"/>
                  <a:pt x="1152946" y="432128"/>
                </a:cubicBezTo>
                <a:cubicBezTo>
                  <a:pt x="1171225" y="436960"/>
                  <a:pt x="1208647" y="418657"/>
                  <a:pt x="1231666" y="418260"/>
                </a:cubicBezTo>
                <a:cubicBezTo>
                  <a:pt x="1254685" y="417863"/>
                  <a:pt x="1275206" y="400051"/>
                  <a:pt x="1302964" y="396409"/>
                </a:cubicBezTo>
                <a:cubicBezTo>
                  <a:pt x="1330722" y="392767"/>
                  <a:pt x="1301260" y="447396"/>
                  <a:pt x="1338683" y="448797"/>
                </a:cubicBezTo>
                <a:cubicBezTo>
                  <a:pt x="1376106" y="450198"/>
                  <a:pt x="1469464" y="390152"/>
                  <a:pt x="1506070" y="376238"/>
                </a:cubicBezTo>
                <a:cubicBezTo>
                  <a:pt x="1542676" y="362324"/>
                  <a:pt x="1534948" y="363421"/>
                  <a:pt x="1558317" y="365312"/>
                </a:cubicBezTo>
                <a:cubicBezTo>
                  <a:pt x="1581686" y="367203"/>
                  <a:pt x="1632836" y="392066"/>
                  <a:pt x="1646283" y="387584"/>
                </a:cubicBezTo>
                <a:cubicBezTo>
                  <a:pt x="1643814" y="370302"/>
                  <a:pt x="1567468" y="291564"/>
                  <a:pt x="1570083" y="256335"/>
                </a:cubicBezTo>
                <a:cubicBezTo>
                  <a:pt x="1572698" y="221107"/>
                  <a:pt x="1639560" y="197621"/>
                  <a:pt x="1661972" y="176213"/>
                </a:cubicBezTo>
                <a:cubicBezTo>
                  <a:pt x="1684384" y="154805"/>
                  <a:pt x="1696944" y="140284"/>
                  <a:pt x="1704554" y="127888"/>
                </a:cubicBezTo>
                <a:cubicBezTo>
                  <a:pt x="1712165" y="115492"/>
                  <a:pt x="1708685" y="109469"/>
                  <a:pt x="1707635" y="101835"/>
                </a:cubicBezTo>
                <a:cubicBezTo>
                  <a:pt x="1706585" y="94201"/>
                  <a:pt x="1712585" y="92099"/>
                  <a:pt x="1698251" y="82084"/>
                </a:cubicBezTo>
                <a:cubicBezTo>
                  <a:pt x="1683917" y="72069"/>
                  <a:pt x="1657490" y="55190"/>
                  <a:pt x="1621631" y="41743"/>
                </a:cubicBezTo>
                <a:cubicBezTo>
                  <a:pt x="1649942" y="-43192"/>
                  <a:pt x="1629475" y="41796"/>
                  <a:pt x="162947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5ECC5F-AF6A-4D77-89F6-C2C52FF8D9F3}" type="slidenum">
              <a:rPr kumimoji="0" lang="en-CA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3" t="11298" r="4470" b="14935"/>
          <a:stretch/>
        </p:blipFill>
        <p:spPr>
          <a:xfrm>
            <a:off x="5038183" y="1074717"/>
            <a:ext cx="4032585" cy="2820826"/>
          </a:xfrm>
          <a:prstGeom prst="rect">
            <a:avLst/>
          </a:prstGeom>
          <a:ln w="28575">
            <a:solidFill>
              <a:srgbClr val="00572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81148" y="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57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Ontario Wildland Fire Response Sectors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3811" y="1074717"/>
            <a:ext cx="4032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57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Haliburton Fire Management Headquarters Response Sector E1</a:t>
            </a:r>
          </a:p>
        </p:txBody>
      </p:sp>
      <p:sp>
        <p:nvSpPr>
          <p:cNvPr id="3" name="Flowchart: Summing Junction 2"/>
          <p:cNvSpPr/>
          <p:nvPr/>
        </p:nvSpPr>
        <p:spPr>
          <a:xfrm>
            <a:off x="4724400" y="4641273"/>
            <a:ext cx="76200" cy="76200"/>
          </a:xfrm>
          <a:prstGeom prst="flowChartSummingJunction">
            <a:avLst/>
          </a:prstGeom>
          <a:solidFill>
            <a:srgbClr val="FFFF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lowchart: Summing Junction 12"/>
          <p:cNvSpPr/>
          <p:nvPr/>
        </p:nvSpPr>
        <p:spPr>
          <a:xfrm>
            <a:off x="4495800" y="4114800"/>
            <a:ext cx="76200" cy="76200"/>
          </a:xfrm>
          <a:prstGeom prst="flowChartSummingJunction">
            <a:avLst/>
          </a:prstGeom>
          <a:solidFill>
            <a:srgbClr val="FFFF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lowchart: Summing Junction 13"/>
          <p:cNvSpPr/>
          <p:nvPr/>
        </p:nvSpPr>
        <p:spPr>
          <a:xfrm>
            <a:off x="4038600" y="4025241"/>
            <a:ext cx="76200" cy="76200"/>
          </a:xfrm>
          <a:prstGeom prst="flowChartSummingJunction">
            <a:avLst/>
          </a:prstGeom>
          <a:solidFill>
            <a:srgbClr val="FF00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lowchart: Summing Junction 14"/>
          <p:cNvSpPr/>
          <p:nvPr/>
        </p:nvSpPr>
        <p:spPr>
          <a:xfrm>
            <a:off x="3962400" y="3276600"/>
            <a:ext cx="76200" cy="76200"/>
          </a:xfrm>
          <a:prstGeom prst="flowChartSummingJunction">
            <a:avLst/>
          </a:prstGeom>
          <a:solidFill>
            <a:srgbClr val="FFFF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lowchart: Summing Junction 15"/>
          <p:cNvSpPr/>
          <p:nvPr/>
        </p:nvSpPr>
        <p:spPr>
          <a:xfrm>
            <a:off x="4101440" y="2971800"/>
            <a:ext cx="76200" cy="76200"/>
          </a:xfrm>
          <a:prstGeom prst="flowChartSummingJunction">
            <a:avLst/>
          </a:prstGeom>
          <a:solidFill>
            <a:srgbClr val="FFFF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lowchart: Summing Junction 16"/>
          <p:cNvSpPr/>
          <p:nvPr/>
        </p:nvSpPr>
        <p:spPr>
          <a:xfrm>
            <a:off x="2987139" y="3449287"/>
            <a:ext cx="76200" cy="76200"/>
          </a:xfrm>
          <a:prstGeom prst="flowChartSummingJunction">
            <a:avLst/>
          </a:prstGeom>
          <a:solidFill>
            <a:srgbClr val="FFFF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lowchart: Summing Junction 17"/>
          <p:cNvSpPr/>
          <p:nvPr/>
        </p:nvSpPr>
        <p:spPr>
          <a:xfrm>
            <a:off x="3429000" y="3454730"/>
            <a:ext cx="76200" cy="76200"/>
          </a:xfrm>
          <a:prstGeom prst="flowChartSummingJunction">
            <a:avLst/>
          </a:prstGeom>
          <a:solidFill>
            <a:srgbClr val="FFFF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lowchart: Summing Junction 18"/>
          <p:cNvSpPr/>
          <p:nvPr/>
        </p:nvSpPr>
        <p:spPr>
          <a:xfrm>
            <a:off x="6215718" y="4534394"/>
            <a:ext cx="76200" cy="76200"/>
          </a:xfrm>
          <a:prstGeom prst="flowChartSummingJunction">
            <a:avLst/>
          </a:prstGeom>
          <a:solidFill>
            <a:srgbClr val="FFFF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lowchart: Summing Junction 19"/>
          <p:cNvSpPr/>
          <p:nvPr/>
        </p:nvSpPr>
        <p:spPr>
          <a:xfrm>
            <a:off x="6215718" y="4811195"/>
            <a:ext cx="76200" cy="76200"/>
          </a:xfrm>
          <a:prstGeom prst="flowChartSummingJunction">
            <a:avLst/>
          </a:prstGeom>
          <a:solidFill>
            <a:srgbClr val="FF00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lowchart: Summing Junction 20"/>
          <p:cNvSpPr/>
          <p:nvPr/>
        </p:nvSpPr>
        <p:spPr>
          <a:xfrm>
            <a:off x="6601691" y="2667000"/>
            <a:ext cx="76200" cy="76200"/>
          </a:xfrm>
          <a:prstGeom prst="flowChartSummingJunction">
            <a:avLst/>
          </a:prstGeom>
          <a:solidFill>
            <a:srgbClr val="FFFF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4419" y="4464673"/>
            <a:ext cx="2182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Fire Management Headquarters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5253" y="4717473"/>
            <a:ext cx="29274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Regional Forest Fire Management Center’s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10841" y="2902178"/>
            <a:ext cx="6319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Cochrane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63585" y="3206978"/>
            <a:ext cx="5709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Timmins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38600" y="3955619"/>
            <a:ext cx="5693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Sudbury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95800" y="4040870"/>
            <a:ext cx="6431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North Bay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11010" y="4641273"/>
            <a:ext cx="6543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Haliburton</a:t>
            </a:r>
          </a:p>
        </p:txBody>
      </p:sp>
      <p:sp>
        <p:nvSpPr>
          <p:cNvPr id="28" name="Flowchart: Summing Junction 27"/>
          <p:cNvSpPr/>
          <p:nvPr/>
        </p:nvSpPr>
        <p:spPr>
          <a:xfrm>
            <a:off x="3352800" y="2743200"/>
            <a:ext cx="76200" cy="76200"/>
          </a:xfrm>
          <a:prstGeom prst="flowChartSummingJunction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Flowchart: Summing Junction 29"/>
          <p:cNvSpPr/>
          <p:nvPr/>
        </p:nvSpPr>
        <p:spPr>
          <a:xfrm>
            <a:off x="6215718" y="4309349"/>
            <a:ext cx="76200" cy="76200"/>
          </a:xfrm>
          <a:prstGeom prst="flowChartSummingJunction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Flowchart: Summing Junction 30"/>
          <p:cNvSpPr/>
          <p:nvPr/>
        </p:nvSpPr>
        <p:spPr>
          <a:xfrm>
            <a:off x="1447800" y="1981200"/>
            <a:ext cx="76200" cy="76200"/>
          </a:xfrm>
          <a:prstGeom prst="flowChartSummingJunction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Flowchart: Summing Junction 31"/>
          <p:cNvSpPr/>
          <p:nvPr/>
        </p:nvSpPr>
        <p:spPr>
          <a:xfrm>
            <a:off x="1752600" y="3238500"/>
            <a:ext cx="76200" cy="76200"/>
          </a:xfrm>
          <a:prstGeom prst="flowChartSummingJunction">
            <a:avLst/>
          </a:prstGeom>
          <a:solidFill>
            <a:srgbClr val="FFFF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75253" y="4208950"/>
            <a:ext cx="12186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Fire Attack Base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13750" y="2688714"/>
            <a:ext cx="6543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Haliburton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64675" y="2660015"/>
            <a:ext cx="4876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Hearst</a:t>
            </a:r>
          </a:p>
        </p:txBody>
      </p:sp>
      <p:sp>
        <p:nvSpPr>
          <p:cNvPr id="36" name="Flowchart: Summing Junction 35"/>
          <p:cNvSpPr/>
          <p:nvPr/>
        </p:nvSpPr>
        <p:spPr>
          <a:xfrm>
            <a:off x="546760" y="2057400"/>
            <a:ext cx="76200" cy="76200"/>
          </a:xfrm>
          <a:prstGeom prst="flowChartSummingJunction">
            <a:avLst/>
          </a:prstGeom>
          <a:solidFill>
            <a:srgbClr val="FFFF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Flowchart: Summing Junction 36"/>
          <p:cNvSpPr/>
          <p:nvPr/>
        </p:nvSpPr>
        <p:spPr>
          <a:xfrm>
            <a:off x="2438400" y="2674917"/>
            <a:ext cx="76200" cy="76200"/>
          </a:xfrm>
          <a:prstGeom prst="flowChartSummingJunction">
            <a:avLst/>
          </a:prstGeom>
          <a:solidFill>
            <a:srgbClr val="FFFF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Flowchart: Summing Junction 37"/>
          <p:cNvSpPr/>
          <p:nvPr/>
        </p:nvSpPr>
        <p:spPr>
          <a:xfrm>
            <a:off x="508660" y="3109210"/>
            <a:ext cx="76200" cy="76200"/>
          </a:xfrm>
          <a:prstGeom prst="flowChartSummingJunction">
            <a:avLst/>
          </a:prstGeom>
          <a:solidFill>
            <a:srgbClr val="FFFF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Flowchart: Summing Junction 38"/>
          <p:cNvSpPr/>
          <p:nvPr/>
        </p:nvSpPr>
        <p:spPr>
          <a:xfrm>
            <a:off x="228600" y="2705100"/>
            <a:ext cx="76200" cy="76200"/>
          </a:xfrm>
          <a:prstGeom prst="flowChartSummingJunction">
            <a:avLst/>
          </a:prstGeom>
          <a:solidFill>
            <a:srgbClr val="FFFF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Flowchart: Summing Junction 39"/>
          <p:cNvSpPr/>
          <p:nvPr/>
        </p:nvSpPr>
        <p:spPr>
          <a:xfrm>
            <a:off x="750591" y="2674917"/>
            <a:ext cx="76200" cy="76200"/>
          </a:xfrm>
          <a:prstGeom prst="flowChartSummingJunction">
            <a:avLst/>
          </a:prstGeom>
          <a:solidFill>
            <a:schemeClr val="accent2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148" y="1880056"/>
            <a:ext cx="6270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Lake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60982" y="2643395"/>
            <a:ext cx="5164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Dryden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76985" y="1880056"/>
            <a:ext cx="7120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Pickle Lake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119242" y="2510860"/>
            <a:ext cx="6383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Geraldton</a:t>
            </a:r>
            <a:endParaRPr kumimoji="0" lang="en-C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53953" y="3054724"/>
            <a:ext cx="7761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Thunder Bay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5649" y="2726304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Kenora</a:t>
            </a:r>
            <a:endParaRPr kumimoji="0" lang="en-C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52142" y="3150133"/>
            <a:ext cx="7681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Fort Frances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191652" y="3287136"/>
            <a:ext cx="6270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Chapleau</a:t>
            </a:r>
            <a:endParaRPr kumimoji="0" lang="en-C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734482" y="3277386"/>
            <a:ext cx="4700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Wawa</a:t>
            </a:r>
          </a:p>
        </p:txBody>
      </p:sp>
      <p:sp>
        <p:nvSpPr>
          <p:cNvPr id="50" name="Flowchart: Summing Junction 49"/>
          <p:cNvSpPr/>
          <p:nvPr/>
        </p:nvSpPr>
        <p:spPr>
          <a:xfrm>
            <a:off x="1019226" y="2542382"/>
            <a:ext cx="76200" cy="76200"/>
          </a:xfrm>
          <a:prstGeom prst="flowChartSummingJunction">
            <a:avLst/>
          </a:prstGeom>
          <a:solidFill>
            <a:srgbClr val="FFFF00"/>
          </a:solidFill>
          <a:ln w="15875">
            <a:solidFill>
              <a:srgbClr val="00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10947" y="2434660"/>
            <a:ext cx="8402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Sioux Lookout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00948" y="3914001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Legend: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6200119" y="5072374"/>
            <a:ext cx="107398" cy="3810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291918" y="4968696"/>
            <a:ext cx="21916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Fire Response Sector Boundary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CB790BB-2196-52B8-4759-6C66A8756D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05" y="17994"/>
            <a:ext cx="8313804" cy="6644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D23B717-B460-4A77-8CD8-79BC898CA0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57"/>
            <a:ext cx="9107199" cy="512431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Picture 4" descr="A picture containing water, outdoor, sky, smoke&#10;&#10;Description automatically generated">
            <a:extLst>
              <a:ext uri="{FF2B5EF4-FFF2-40B4-BE49-F238E27FC236}">
                <a16:creationId xmlns:a16="http://schemas.microsoft.com/office/drawing/2014/main" id="{F0C6D5C6-C6A8-4C6D-89F1-56A17BFBCF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132" y="11417"/>
            <a:ext cx="9172060" cy="5781522"/>
          </a:xfrm>
          <a:prstGeom prst="rect">
            <a:avLst/>
          </a:prstGeom>
        </p:spPr>
      </p:pic>
      <p:pic>
        <p:nvPicPr>
          <p:cNvPr id="54" name="Picture 53" descr="A picture containing outdoor, grass, tree, yellow&#10;&#10;Description automatically generated">
            <a:extLst>
              <a:ext uri="{FF2B5EF4-FFF2-40B4-BE49-F238E27FC236}">
                <a16:creationId xmlns:a16="http://schemas.microsoft.com/office/drawing/2014/main" id="{3949164D-EB14-4B95-9EBB-D3A7205028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9" y="0"/>
            <a:ext cx="9144000" cy="6079787"/>
          </a:xfrm>
          <a:prstGeom prst="rect">
            <a:avLst/>
          </a:prstGeom>
        </p:spPr>
      </p:pic>
      <p:pic>
        <p:nvPicPr>
          <p:cNvPr id="57" name="Picture 56" descr="A picture containing grass, outdoor, red, toy&#10;&#10;Description automatically generated">
            <a:extLst>
              <a:ext uri="{FF2B5EF4-FFF2-40B4-BE49-F238E27FC236}">
                <a16:creationId xmlns:a16="http://schemas.microsoft.com/office/drawing/2014/main" id="{32350338-AE23-4534-A775-4E7FA944AE3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02" y="14677"/>
            <a:ext cx="9144000" cy="6096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E008631-89FF-2E40-B496-3B389FA1AF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7653" y="-13979"/>
            <a:ext cx="5141179" cy="68728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2311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ABAFB-1F02-44DF-99D3-9877F13BED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0D629B-542C-463E-A174-5CF7A8FF1331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4843001-5E31-46CE-A970-D2BC68969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919" y="-97810"/>
            <a:ext cx="8158162" cy="725488"/>
          </a:xfrm>
        </p:spPr>
        <p:txBody>
          <a:bodyPr/>
          <a:lstStyle/>
          <a:p>
            <a:pPr algn="ctr"/>
            <a:r>
              <a:rPr lang="en-CA" altLang="en-US" sz="3600" b="1" dirty="0"/>
              <a:t>Why should you think about Wildland Fire?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C71D1E-0403-40F8-A46F-F0529E9C5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456" y="847448"/>
            <a:ext cx="2822693" cy="4877223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8819BF72-DBE5-457C-A747-E84515871333}"/>
              </a:ext>
            </a:extLst>
          </p:cNvPr>
          <p:cNvSpPr txBox="1">
            <a:spLocks noChangeArrowheads="1"/>
          </p:cNvSpPr>
          <p:nvPr/>
        </p:nvSpPr>
        <p:spPr>
          <a:xfrm>
            <a:off x="21144" y="995757"/>
            <a:ext cx="6174312" cy="4724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EE3124"/>
              </a:buClr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Clr>
                <a:srgbClr val="00572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00572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00572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572F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CA" altLang="en-US" b="1" dirty="0">
                <a:solidFill>
                  <a:srgbClr val="FF0000"/>
                </a:solidFill>
              </a:rPr>
              <a:t>2021 Fire Season saw the most Hectares burnt in a fire season since 1995</a:t>
            </a:r>
          </a:p>
          <a:p>
            <a:pPr>
              <a:lnSpc>
                <a:spcPct val="90000"/>
              </a:lnSpc>
            </a:pPr>
            <a:endParaRPr lang="en-CA" altLang="en-US" sz="500" dirty="0"/>
          </a:p>
          <a:p>
            <a:pPr>
              <a:lnSpc>
                <a:spcPct val="90000"/>
              </a:lnSpc>
            </a:pPr>
            <a:r>
              <a:rPr lang="en-CA" altLang="en-US" sz="1800" b="1" dirty="0"/>
              <a:t>1,201 wildfires in Ontario that MNRF actioned</a:t>
            </a:r>
          </a:p>
          <a:p>
            <a:pPr lvl="1">
              <a:lnSpc>
                <a:spcPct val="90000"/>
              </a:lnSpc>
            </a:pPr>
            <a:r>
              <a:rPr lang="en-CA" altLang="en-US" b="1" dirty="0"/>
              <a:t>78% lightning caused / 22% human caused </a:t>
            </a:r>
          </a:p>
          <a:p>
            <a:pPr lvl="1">
              <a:lnSpc>
                <a:spcPct val="90000"/>
              </a:lnSpc>
            </a:pPr>
            <a:r>
              <a:rPr lang="en-CA" altLang="en-US" b="1" dirty="0"/>
              <a:t>1,058 fires with a full suppression objective</a:t>
            </a:r>
          </a:p>
          <a:p>
            <a:pPr lvl="1">
              <a:lnSpc>
                <a:spcPct val="90000"/>
              </a:lnSpc>
            </a:pPr>
            <a:r>
              <a:rPr lang="en-CA" altLang="en-US" b="1" dirty="0"/>
              <a:t>143 fires either monitored, or modified response</a:t>
            </a:r>
          </a:p>
          <a:p>
            <a:pPr>
              <a:lnSpc>
                <a:spcPct val="90000"/>
              </a:lnSpc>
              <a:buFontTx/>
              <a:buNone/>
            </a:pPr>
            <a:endParaRPr lang="en-CA" altLang="en-US" sz="500" b="1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n-CA" altLang="en-US" b="1" dirty="0">
                <a:solidFill>
                  <a:srgbClr val="FF0000"/>
                </a:solidFill>
              </a:rPr>
              <a:t>793,533 hectares burned</a:t>
            </a:r>
            <a:endParaRPr lang="en-CA" altLang="en-US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101627-F3C0-4E1C-9BD1-F04CBA26EA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1" y="4196025"/>
            <a:ext cx="6114818" cy="1524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2C2968-822C-4505-AEB1-C082CD63A7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1" y="995757"/>
            <a:ext cx="5744537" cy="58547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3FA251-3595-4DDA-9A56-EE8FC66590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" y="7471"/>
            <a:ext cx="8887968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5FC92-5A80-4E66-BE26-98F2512D58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12" y="0"/>
            <a:ext cx="887577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60A12-BA54-4D32-B0A5-623FAE5F18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" y="0"/>
            <a:ext cx="900379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3D3ACF-0FF2-1060-6816-CCDB174CF5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91" y="20554"/>
            <a:ext cx="9013838" cy="686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6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6E3D2-FAC7-44ED-8D5A-B32EE5EB9A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0D629B-542C-463E-A174-5CF7A8FF1331}" type="datetime1">
              <a:rPr lang="en-US" smtClean="0"/>
              <a:t>6/2/2026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978D3-0744-44DC-82E2-8F78574582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" y="209"/>
            <a:ext cx="9144000" cy="5772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B800DC-957E-435E-A07A-332913E8FBBC}"/>
              </a:ext>
            </a:extLst>
          </p:cNvPr>
          <p:cNvSpPr txBox="1"/>
          <p:nvPr/>
        </p:nvSpPr>
        <p:spPr>
          <a:xfrm>
            <a:off x="309519" y="121960"/>
            <a:ext cx="8524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Wildland Fire Negative Impacts</a:t>
            </a:r>
            <a:endParaRPr lang="en-CA" sz="4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5F15F8-FEE5-458D-B722-982D8A87CD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52" y="-209"/>
            <a:ext cx="8192496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3D73B27-BDA6-4752-BC78-D3299E043081}"/>
              </a:ext>
            </a:extLst>
          </p:cNvPr>
          <p:cNvSpPr/>
          <p:nvPr/>
        </p:nvSpPr>
        <p:spPr>
          <a:xfrm>
            <a:off x="3294712" y="1819071"/>
            <a:ext cx="1724759" cy="3394954"/>
          </a:xfrm>
          <a:custGeom>
            <a:avLst/>
            <a:gdLst>
              <a:gd name="connsiteX0" fmla="*/ 350994 w 350994"/>
              <a:gd name="connsiteY0" fmla="*/ 0 h 311285"/>
              <a:gd name="connsiteX1" fmla="*/ 302356 w 350994"/>
              <a:gd name="connsiteY1" fmla="*/ 38911 h 311285"/>
              <a:gd name="connsiteX2" fmla="*/ 273173 w 350994"/>
              <a:gd name="connsiteY2" fmla="*/ 87549 h 311285"/>
              <a:gd name="connsiteX3" fmla="*/ 224535 w 350994"/>
              <a:gd name="connsiteY3" fmla="*/ 116732 h 311285"/>
              <a:gd name="connsiteX4" fmla="*/ 156441 w 350994"/>
              <a:gd name="connsiteY4" fmla="*/ 165370 h 311285"/>
              <a:gd name="connsiteX5" fmla="*/ 98075 w 350994"/>
              <a:gd name="connsiteY5" fmla="*/ 214009 h 311285"/>
              <a:gd name="connsiteX6" fmla="*/ 59165 w 350994"/>
              <a:gd name="connsiteY6" fmla="*/ 252919 h 311285"/>
              <a:gd name="connsiteX7" fmla="*/ 799 w 350994"/>
              <a:gd name="connsiteY7" fmla="*/ 301558 h 311285"/>
              <a:gd name="connsiteX8" fmla="*/ 799 w 350994"/>
              <a:gd name="connsiteY8" fmla="*/ 311285 h 311285"/>
              <a:gd name="connsiteX0" fmla="*/ 350994 w 350994"/>
              <a:gd name="connsiteY0" fmla="*/ 0 h 311285"/>
              <a:gd name="connsiteX1" fmla="*/ 302356 w 350994"/>
              <a:gd name="connsiteY1" fmla="*/ 38911 h 311285"/>
              <a:gd name="connsiteX2" fmla="*/ 273173 w 350994"/>
              <a:gd name="connsiteY2" fmla="*/ 87549 h 311285"/>
              <a:gd name="connsiteX3" fmla="*/ 224535 w 350994"/>
              <a:gd name="connsiteY3" fmla="*/ 116732 h 311285"/>
              <a:gd name="connsiteX4" fmla="*/ 156441 w 350994"/>
              <a:gd name="connsiteY4" fmla="*/ 165370 h 311285"/>
              <a:gd name="connsiteX5" fmla="*/ 98075 w 350994"/>
              <a:gd name="connsiteY5" fmla="*/ 214009 h 311285"/>
              <a:gd name="connsiteX6" fmla="*/ 799 w 350994"/>
              <a:gd name="connsiteY6" fmla="*/ 301558 h 311285"/>
              <a:gd name="connsiteX7" fmla="*/ 799 w 350994"/>
              <a:gd name="connsiteY7" fmla="*/ 311285 h 311285"/>
              <a:gd name="connsiteX0" fmla="*/ 350994 w 350994"/>
              <a:gd name="connsiteY0" fmla="*/ 0 h 311285"/>
              <a:gd name="connsiteX1" fmla="*/ 302356 w 350994"/>
              <a:gd name="connsiteY1" fmla="*/ 38911 h 311285"/>
              <a:gd name="connsiteX2" fmla="*/ 273173 w 350994"/>
              <a:gd name="connsiteY2" fmla="*/ 87549 h 311285"/>
              <a:gd name="connsiteX3" fmla="*/ 224535 w 350994"/>
              <a:gd name="connsiteY3" fmla="*/ 116732 h 311285"/>
              <a:gd name="connsiteX4" fmla="*/ 156441 w 350994"/>
              <a:gd name="connsiteY4" fmla="*/ 165370 h 311285"/>
              <a:gd name="connsiteX5" fmla="*/ 799 w 350994"/>
              <a:gd name="connsiteY5" fmla="*/ 301558 h 311285"/>
              <a:gd name="connsiteX6" fmla="*/ 799 w 350994"/>
              <a:gd name="connsiteY6" fmla="*/ 311285 h 311285"/>
              <a:gd name="connsiteX0" fmla="*/ 350994 w 350994"/>
              <a:gd name="connsiteY0" fmla="*/ 0 h 311285"/>
              <a:gd name="connsiteX1" fmla="*/ 302356 w 350994"/>
              <a:gd name="connsiteY1" fmla="*/ 38911 h 311285"/>
              <a:gd name="connsiteX2" fmla="*/ 273173 w 350994"/>
              <a:gd name="connsiteY2" fmla="*/ 87549 h 311285"/>
              <a:gd name="connsiteX3" fmla="*/ 224535 w 350994"/>
              <a:gd name="connsiteY3" fmla="*/ 116732 h 311285"/>
              <a:gd name="connsiteX4" fmla="*/ 799 w 350994"/>
              <a:gd name="connsiteY4" fmla="*/ 301558 h 311285"/>
              <a:gd name="connsiteX5" fmla="*/ 799 w 350994"/>
              <a:gd name="connsiteY5" fmla="*/ 311285 h 311285"/>
              <a:gd name="connsiteX0" fmla="*/ 350994 w 350994"/>
              <a:gd name="connsiteY0" fmla="*/ 0 h 311285"/>
              <a:gd name="connsiteX1" fmla="*/ 302356 w 350994"/>
              <a:gd name="connsiteY1" fmla="*/ 38911 h 311285"/>
              <a:gd name="connsiteX2" fmla="*/ 273173 w 350994"/>
              <a:gd name="connsiteY2" fmla="*/ 87549 h 311285"/>
              <a:gd name="connsiteX3" fmla="*/ 799 w 350994"/>
              <a:gd name="connsiteY3" fmla="*/ 301558 h 311285"/>
              <a:gd name="connsiteX4" fmla="*/ 799 w 350994"/>
              <a:gd name="connsiteY4" fmla="*/ 311285 h 311285"/>
              <a:gd name="connsiteX0" fmla="*/ 350195 w 350195"/>
              <a:gd name="connsiteY0" fmla="*/ 0 h 301558"/>
              <a:gd name="connsiteX1" fmla="*/ 301557 w 350195"/>
              <a:gd name="connsiteY1" fmla="*/ 38911 h 301558"/>
              <a:gd name="connsiteX2" fmla="*/ 272374 w 350195"/>
              <a:gd name="connsiteY2" fmla="*/ 87549 h 301558"/>
              <a:gd name="connsiteX3" fmla="*/ 0 w 350195"/>
              <a:gd name="connsiteY3" fmla="*/ 301558 h 301558"/>
              <a:gd name="connsiteX0" fmla="*/ 350195 w 350195"/>
              <a:gd name="connsiteY0" fmla="*/ 0 h 301558"/>
              <a:gd name="connsiteX1" fmla="*/ 301557 w 350195"/>
              <a:gd name="connsiteY1" fmla="*/ 38911 h 301558"/>
              <a:gd name="connsiteX2" fmla="*/ 184825 w 350195"/>
              <a:gd name="connsiteY2" fmla="*/ 145915 h 301558"/>
              <a:gd name="connsiteX3" fmla="*/ 0 w 350195"/>
              <a:gd name="connsiteY3" fmla="*/ 301558 h 301558"/>
              <a:gd name="connsiteX0" fmla="*/ 797668 w 797668"/>
              <a:gd name="connsiteY0" fmla="*/ 0 h 953311"/>
              <a:gd name="connsiteX1" fmla="*/ 749030 w 797668"/>
              <a:gd name="connsiteY1" fmla="*/ 38911 h 953311"/>
              <a:gd name="connsiteX2" fmla="*/ 632298 w 797668"/>
              <a:gd name="connsiteY2" fmla="*/ 145915 h 953311"/>
              <a:gd name="connsiteX3" fmla="*/ 0 w 797668"/>
              <a:gd name="connsiteY3" fmla="*/ 953311 h 953311"/>
              <a:gd name="connsiteX0" fmla="*/ 797668 w 1498807"/>
              <a:gd name="connsiteY0" fmla="*/ 720420 h 1673731"/>
              <a:gd name="connsiteX1" fmla="*/ 1498060 w 1498807"/>
              <a:gd name="connsiteY1" fmla="*/ 573 h 1673731"/>
              <a:gd name="connsiteX2" fmla="*/ 632298 w 1498807"/>
              <a:gd name="connsiteY2" fmla="*/ 866335 h 1673731"/>
              <a:gd name="connsiteX3" fmla="*/ 0 w 1498807"/>
              <a:gd name="connsiteY3" fmla="*/ 1673731 h 1673731"/>
              <a:gd name="connsiteX0" fmla="*/ 1634247 w 1634247"/>
              <a:gd name="connsiteY0" fmla="*/ 3494 h 1783656"/>
              <a:gd name="connsiteX1" fmla="*/ 1498060 w 1634247"/>
              <a:gd name="connsiteY1" fmla="*/ 110498 h 1783656"/>
              <a:gd name="connsiteX2" fmla="*/ 632298 w 1634247"/>
              <a:gd name="connsiteY2" fmla="*/ 976260 h 1783656"/>
              <a:gd name="connsiteX3" fmla="*/ 0 w 1634247"/>
              <a:gd name="connsiteY3" fmla="*/ 1783656 h 1783656"/>
              <a:gd name="connsiteX0" fmla="*/ 1634247 w 1634247"/>
              <a:gd name="connsiteY0" fmla="*/ 0 h 1780162"/>
              <a:gd name="connsiteX1" fmla="*/ 1498060 w 1634247"/>
              <a:gd name="connsiteY1" fmla="*/ 107004 h 1780162"/>
              <a:gd name="connsiteX2" fmla="*/ 875489 w 1634247"/>
              <a:gd name="connsiteY2" fmla="*/ 622570 h 1780162"/>
              <a:gd name="connsiteX3" fmla="*/ 0 w 1634247"/>
              <a:gd name="connsiteY3" fmla="*/ 1780162 h 1780162"/>
              <a:gd name="connsiteX0" fmla="*/ 1585609 w 1585609"/>
              <a:gd name="connsiteY0" fmla="*/ 0 h 1177047"/>
              <a:gd name="connsiteX1" fmla="*/ 1449422 w 1585609"/>
              <a:gd name="connsiteY1" fmla="*/ 107004 h 1177047"/>
              <a:gd name="connsiteX2" fmla="*/ 826851 w 1585609"/>
              <a:gd name="connsiteY2" fmla="*/ 622570 h 1177047"/>
              <a:gd name="connsiteX3" fmla="*/ 0 w 1585609"/>
              <a:gd name="connsiteY3" fmla="*/ 1177047 h 1177047"/>
              <a:gd name="connsiteX0" fmla="*/ 1585609 w 1585609"/>
              <a:gd name="connsiteY0" fmla="*/ 0 h 1177047"/>
              <a:gd name="connsiteX1" fmla="*/ 1449422 w 1585609"/>
              <a:gd name="connsiteY1" fmla="*/ 107004 h 1177047"/>
              <a:gd name="connsiteX2" fmla="*/ 710119 w 1585609"/>
              <a:gd name="connsiteY2" fmla="*/ 194553 h 1177047"/>
              <a:gd name="connsiteX3" fmla="*/ 0 w 1585609"/>
              <a:gd name="connsiteY3" fmla="*/ 1177047 h 1177047"/>
              <a:gd name="connsiteX0" fmla="*/ 1585609 w 1585609"/>
              <a:gd name="connsiteY0" fmla="*/ 284362 h 1461409"/>
              <a:gd name="connsiteX1" fmla="*/ 1459149 w 1585609"/>
              <a:gd name="connsiteY1" fmla="*/ 2259 h 1461409"/>
              <a:gd name="connsiteX2" fmla="*/ 710119 w 1585609"/>
              <a:gd name="connsiteY2" fmla="*/ 478915 h 1461409"/>
              <a:gd name="connsiteX3" fmla="*/ 0 w 1585609"/>
              <a:gd name="connsiteY3" fmla="*/ 1461409 h 1461409"/>
              <a:gd name="connsiteX0" fmla="*/ 3083668 w 3083668"/>
              <a:gd name="connsiteY0" fmla="*/ 1159340 h 1480353"/>
              <a:gd name="connsiteX1" fmla="*/ 1459149 w 3083668"/>
              <a:gd name="connsiteY1" fmla="*/ 21203 h 1480353"/>
              <a:gd name="connsiteX2" fmla="*/ 710119 w 3083668"/>
              <a:gd name="connsiteY2" fmla="*/ 497859 h 1480353"/>
              <a:gd name="connsiteX3" fmla="*/ 0 w 3083668"/>
              <a:gd name="connsiteY3" fmla="*/ 1480353 h 1480353"/>
              <a:gd name="connsiteX0" fmla="*/ 3083668 w 3083668"/>
              <a:gd name="connsiteY0" fmla="*/ 1003475 h 1324488"/>
              <a:gd name="connsiteX1" fmla="*/ 1848256 w 3083668"/>
              <a:gd name="connsiteY1" fmla="*/ 30708 h 1324488"/>
              <a:gd name="connsiteX2" fmla="*/ 710119 w 3083668"/>
              <a:gd name="connsiteY2" fmla="*/ 341994 h 1324488"/>
              <a:gd name="connsiteX3" fmla="*/ 0 w 3083668"/>
              <a:gd name="connsiteY3" fmla="*/ 1324488 h 1324488"/>
              <a:gd name="connsiteX0" fmla="*/ 2928025 w 2928025"/>
              <a:gd name="connsiteY0" fmla="*/ 1003475 h 1324488"/>
              <a:gd name="connsiteX1" fmla="*/ 1848256 w 2928025"/>
              <a:gd name="connsiteY1" fmla="*/ 30708 h 1324488"/>
              <a:gd name="connsiteX2" fmla="*/ 710119 w 2928025"/>
              <a:gd name="connsiteY2" fmla="*/ 341994 h 1324488"/>
              <a:gd name="connsiteX3" fmla="*/ 0 w 2928025"/>
              <a:gd name="connsiteY3" fmla="*/ 1324488 h 1324488"/>
              <a:gd name="connsiteX0" fmla="*/ 2928025 w 2928025"/>
              <a:gd name="connsiteY0" fmla="*/ 891913 h 1212926"/>
              <a:gd name="connsiteX1" fmla="*/ 2071992 w 2928025"/>
              <a:gd name="connsiteY1" fmla="*/ 45606 h 1212926"/>
              <a:gd name="connsiteX2" fmla="*/ 710119 w 2928025"/>
              <a:gd name="connsiteY2" fmla="*/ 230432 h 1212926"/>
              <a:gd name="connsiteX3" fmla="*/ 0 w 2928025"/>
              <a:gd name="connsiteY3" fmla="*/ 1212926 h 1212926"/>
              <a:gd name="connsiteX0" fmla="*/ 2928025 w 2928025"/>
              <a:gd name="connsiteY0" fmla="*/ 878573 h 1199586"/>
              <a:gd name="connsiteX1" fmla="*/ 2071992 w 2928025"/>
              <a:gd name="connsiteY1" fmla="*/ 32266 h 1199586"/>
              <a:gd name="connsiteX2" fmla="*/ 680936 w 2928025"/>
              <a:gd name="connsiteY2" fmla="*/ 275458 h 1199586"/>
              <a:gd name="connsiteX3" fmla="*/ 0 w 2928025"/>
              <a:gd name="connsiteY3" fmla="*/ 1199586 h 1199586"/>
              <a:gd name="connsiteX0" fmla="*/ 2928025 w 2928025"/>
              <a:gd name="connsiteY0" fmla="*/ 949723 h 1270736"/>
              <a:gd name="connsiteX1" fmla="*/ 1994171 w 2928025"/>
              <a:gd name="connsiteY1" fmla="*/ 25595 h 1270736"/>
              <a:gd name="connsiteX2" fmla="*/ 680936 w 2928025"/>
              <a:gd name="connsiteY2" fmla="*/ 346608 h 1270736"/>
              <a:gd name="connsiteX3" fmla="*/ 0 w 2928025"/>
              <a:gd name="connsiteY3" fmla="*/ 1270736 h 1270736"/>
              <a:gd name="connsiteX0" fmla="*/ 2928025 w 2928025"/>
              <a:gd name="connsiteY0" fmla="*/ 957541 h 1278554"/>
              <a:gd name="connsiteX1" fmla="*/ 1994171 w 2928025"/>
              <a:gd name="connsiteY1" fmla="*/ 33413 h 1278554"/>
              <a:gd name="connsiteX2" fmla="*/ 680936 w 2928025"/>
              <a:gd name="connsiteY2" fmla="*/ 305787 h 1278554"/>
              <a:gd name="connsiteX3" fmla="*/ 0 w 2928025"/>
              <a:gd name="connsiteY3" fmla="*/ 1278554 h 1278554"/>
              <a:gd name="connsiteX0" fmla="*/ 3171217 w 3171217"/>
              <a:gd name="connsiteY0" fmla="*/ 1026051 h 3214774"/>
              <a:gd name="connsiteX1" fmla="*/ 2237363 w 3171217"/>
              <a:gd name="connsiteY1" fmla="*/ 101923 h 3214774"/>
              <a:gd name="connsiteX2" fmla="*/ 924128 w 3171217"/>
              <a:gd name="connsiteY2" fmla="*/ 374297 h 3214774"/>
              <a:gd name="connsiteX3" fmla="*/ 0 w 3171217"/>
              <a:gd name="connsiteY3" fmla="*/ 3214774 h 3214774"/>
              <a:gd name="connsiteX0" fmla="*/ 3171217 w 3171217"/>
              <a:gd name="connsiteY0" fmla="*/ 1016873 h 3205596"/>
              <a:gd name="connsiteX1" fmla="*/ 2237363 w 3171217"/>
              <a:gd name="connsiteY1" fmla="*/ 92745 h 3205596"/>
              <a:gd name="connsiteX2" fmla="*/ 661481 w 3171217"/>
              <a:gd name="connsiteY2" fmla="*/ 384574 h 3205596"/>
              <a:gd name="connsiteX3" fmla="*/ 0 w 3171217"/>
              <a:gd name="connsiteY3" fmla="*/ 3205596 h 3205596"/>
              <a:gd name="connsiteX0" fmla="*/ 3317132 w 3317132"/>
              <a:gd name="connsiteY0" fmla="*/ 912789 h 3198789"/>
              <a:gd name="connsiteX1" fmla="*/ 2237363 w 3317132"/>
              <a:gd name="connsiteY1" fmla="*/ 85938 h 3198789"/>
              <a:gd name="connsiteX2" fmla="*/ 661481 w 3317132"/>
              <a:gd name="connsiteY2" fmla="*/ 377767 h 3198789"/>
              <a:gd name="connsiteX3" fmla="*/ 0 w 3317132"/>
              <a:gd name="connsiteY3" fmla="*/ 3198789 h 3198789"/>
              <a:gd name="connsiteX0" fmla="*/ 3317132 w 3317132"/>
              <a:gd name="connsiteY0" fmla="*/ 831137 h 3117137"/>
              <a:gd name="connsiteX1" fmla="*/ 2237363 w 3317132"/>
              <a:gd name="connsiteY1" fmla="*/ 4286 h 3117137"/>
              <a:gd name="connsiteX2" fmla="*/ 515566 w 3317132"/>
              <a:gd name="connsiteY2" fmla="*/ 636583 h 3117137"/>
              <a:gd name="connsiteX3" fmla="*/ 0 w 3317132"/>
              <a:gd name="connsiteY3" fmla="*/ 3117137 h 3117137"/>
              <a:gd name="connsiteX0" fmla="*/ 2665379 w 2665379"/>
              <a:gd name="connsiteY0" fmla="*/ 215637 h 3124207"/>
              <a:gd name="connsiteX1" fmla="*/ 2237363 w 2665379"/>
              <a:gd name="connsiteY1" fmla="*/ 11356 h 3124207"/>
              <a:gd name="connsiteX2" fmla="*/ 515566 w 2665379"/>
              <a:gd name="connsiteY2" fmla="*/ 643653 h 3124207"/>
              <a:gd name="connsiteX3" fmla="*/ 0 w 2665379"/>
              <a:gd name="connsiteY3" fmla="*/ 3124207 h 3124207"/>
              <a:gd name="connsiteX0" fmla="*/ 2665379 w 2665379"/>
              <a:gd name="connsiteY0" fmla="*/ 96035 h 3004605"/>
              <a:gd name="connsiteX1" fmla="*/ 1381329 w 2665379"/>
              <a:gd name="connsiteY1" fmla="*/ 18213 h 3004605"/>
              <a:gd name="connsiteX2" fmla="*/ 515566 w 2665379"/>
              <a:gd name="connsiteY2" fmla="*/ 524051 h 3004605"/>
              <a:gd name="connsiteX3" fmla="*/ 0 w 2665379"/>
              <a:gd name="connsiteY3" fmla="*/ 3004605 h 3004605"/>
              <a:gd name="connsiteX0" fmla="*/ 1838527 w 1838527"/>
              <a:gd name="connsiteY0" fmla="*/ 0 h 3132306"/>
              <a:gd name="connsiteX1" fmla="*/ 1381329 w 1838527"/>
              <a:gd name="connsiteY1" fmla="*/ 145914 h 3132306"/>
              <a:gd name="connsiteX2" fmla="*/ 515566 w 1838527"/>
              <a:gd name="connsiteY2" fmla="*/ 651752 h 3132306"/>
              <a:gd name="connsiteX3" fmla="*/ 0 w 1838527"/>
              <a:gd name="connsiteY3" fmla="*/ 3132306 h 3132306"/>
              <a:gd name="connsiteX0" fmla="*/ 1838527 w 1838527"/>
              <a:gd name="connsiteY0" fmla="*/ 6710 h 3139016"/>
              <a:gd name="connsiteX1" fmla="*/ 1284053 w 1838527"/>
              <a:gd name="connsiteY1" fmla="*/ 65075 h 3139016"/>
              <a:gd name="connsiteX2" fmla="*/ 515566 w 1838527"/>
              <a:gd name="connsiteY2" fmla="*/ 658462 h 3139016"/>
              <a:gd name="connsiteX3" fmla="*/ 0 w 1838527"/>
              <a:gd name="connsiteY3" fmla="*/ 3139016 h 3139016"/>
              <a:gd name="connsiteX0" fmla="*/ 1838527 w 1838527"/>
              <a:gd name="connsiteY0" fmla="*/ 18417 h 3150723"/>
              <a:gd name="connsiteX1" fmla="*/ 1284053 w 1838527"/>
              <a:gd name="connsiteY1" fmla="*/ 76782 h 3150723"/>
              <a:gd name="connsiteX2" fmla="*/ 447473 w 1838527"/>
              <a:gd name="connsiteY2" fmla="*/ 845267 h 3150723"/>
              <a:gd name="connsiteX3" fmla="*/ 0 w 1838527"/>
              <a:gd name="connsiteY3" fmla="*/ 3150723 h 3150723"/>
              <a:gd name="connsiteX0" fmla="*/ 1838527 w 1838527"/>
              <a:gd name="connsiteY0" fmla="*/ 0 h 3132306"/>
              <a:gd name="connsiteX1" fmla="*/ 1031133 w 1838527"/>
              <a:gd name="connsiteY1" fmla="*/ 243190 h 3132306"/>
              <a:gd name="connsiteX2" fmla="*/ 447473 w 1838527"/>
              <a:gd name="connsiteY2" fmla="*/ 826850 h 3132306"/>
              <a:gd name="connsiteX3" fmla="*/ 0 w 1838527"/>
              <a:gd name="connsiteY3" fmla="*/ 3132306 h 3132306"/>
              <a:gd name="connsiteX0" fmla="*/ 1838527 w 1838527"/>
              <a:gd name="connsiteY0" fmla="*/ 2535 h 3134841"/>
              <a:gd name="connsiteX1" fmla="*/ 1031133 w 1838527"/>
              <a:gd name="connsiteY1" fmla="*/ 245725 h 3134841"/>
              <a:gd name="connsiteX2" fmla="*/ 204282 w 1838527"/>
              <a:gd name="connsiteY2" fmla="*/ 1928611 h 3134841"/>
              <a:gd name="connsiteX3" fmla="*/ 0 w 1838527"/>
              <a:gd name="connsiteY3" fmla="*/ 3134841 h 3134841"/>
              <a:gd name="connsiteX0" fmla="*/ 1650034 w 1650034"/>
              <a:gd name="connsiteY0" fmla="*/ 2535 h 3543403"/>
              <a:gd name="connsiteX1" fmla="*/ 842640 w 1650034"/>
              <a:gd name="connsiteY1" fmla="*/ 245725 h 3543403"/>
              <a:gd name="connsiteX2" fmla="*/ 15789 w 1650034"/>
              <a:gd name="connsiteY2" fmla="*/ 1928611 h 3543403"/>
              <a:gd name="connsiteX3" fmla="*/ 258979 w 1650034"/>
              <a:gd name="connsiteY3" fmla="*/ 3543403 h 3543403"/>
              <a:gd name="connsiteX0" fmla="*/ 1945245 w 1945245"/>
              <a:gd name="connsiteY0" fmla="*/ 18297 h 3559165"/>
              <a:gd name="connsiteX1" fmla="*/ 1137851 w 1945245"/>
              <a:gd name="connsiteY1" fmla="*/ 261487 h 3559165"/>
              <a:gd name="connsiteX2" fmla="*/ 9442 w 1945245"/>
              <a:gd name="connsiteY2" fmla="*/ 2294569 h 3559165"/>
              <a:gd name="connsiteX3" fmla="*/ 554190 w 1945245"/>
              <a:gd name="connsiteY3" fmla="*/ 3559165 h 3559165"/>
              <a:gd name="connsiteX0" fmla="*/ 1943383 w 1943383"/>
              <a:gd name="connsiteY0" fmla="*/ 18297 h 3568893"/>
              <a:gd name="connsiteX1" fmla="*/ 1135989 w 1943383"/>
              <a:gd name="connsiteY1" fmla="*/ 261487 h 3568893"/>
              <a:gd name="connsiteX2" fmla="*/ 7580 w 1943383"/>
              <a:gd name="connsiteY2" fmla="*/ 2294569 h 3568893"/>
              <a:gd name="connsiteX3" fmla="*/ 600966 w 1943383"/>
              <a:gd name="connsiteY3" fmla="*/ 3568893 h 3568893"/>
              <a:gd name="connsiteX0" fmla="*/ 1944667 w 1944667"/>
              <a:gd name="connsiteY0" fmla="*/ 18297 h 3568893"/>
              <a:gd name="connsiteX1" fmla="*/ 1137273 w 1944667"/>
              <a:gd name="connsiteY1" fmla="*/ 261487 h 3568893"/>
              <a:gd name="connsiteX2" fmla="*/ 8864 w 1944667"/>
              <a:gd name="connsiteY2" fmla="*/ 2294569 h 3568893"/>
              <a:gd name="connsiteX3" fmla="*/ 602250 w 1944667"/>
              <a:gd name="connsiteY3" fmla="*/ 3568893 h 3568893"/>
              <a:gd name="connsiteX0" fmla="*/ 2055672 w 2055672"/>
              <a:gd name="connsiteY0" fmla="*/ 18297 h 3325702"/>
              <a:gd name="connsiteX1" fmla="*/ 1248278 w 2055672"/>
              <a:gd name="connsiteY1" fmla="*/ 261487 h 3325702"/>
              <a:gd name="connsiteX2" fmla="*/ 119869 w 2055672"/>
              <a:gd name="connsiteY2" fmla="*/ 2294569 h 3325702"/>
              <a:gd name="connsiteX3" fmla="*/ 80958 w 2055672"/>
              <a:gd name="connsiteY3" fmla="*/ 3325702 h 3325702"/>
              <a:gd name="connsiteX0" fmla="*/ 2034547 w 2034547"/>
              <a:gd name="connsiteY0" fmla="*/ 18297 h 3325702"/>
              <a:gd name="connsiteX1" fmla="*/ 1227153 w 2034547"/>
              <a:gd name="connsiteY1" fmla="*/ 261487 h 3325702"/>
              <a:gd name="connsiteX2" fmla="*/ 98744 w 2034547"/>
              <a:gd name="connsiteY2" fmla="*/ 2294569 h 3325702"/>
              <a:gd name="connsiteX3" fmla="*/ 59833 w 2034547"/>
              <a:gd name="connsiteY3" fmla="*/ 3325702 h 3325702"/>
              <a:gd name="connsiteX0" fmla="*/ 1762173 w 1762173"/>
              <a:gd name="connsiteY0" fmla="*/ 0 h 3394954"/>
              <a:gd name="connsiteX1" fmla="*/ 1227153 w 1762173"/>
              <a:gd name="connsiteY1" fmla="*/ 330739 h 3394954"/>
              <a:gd name="connsiteX2" fmla="*/ 98744 w 1762173"/>
              <a:gd name="connsiteY2" fmla="*/ 2363821 h 3394954"/>
              <a:gd name="connsiteX3" fmla="*/ 59833 w 1762173"/>
              <a:gd name="connsiteY3" fmla="*/ 3394954 h 3394954"/>
              <a:gd name="connsiteX0" fmla="*/ 1724759 w 1724759"/>
              <a:gd name="connsiteY0" fmla="*/ 0 h 3394954"/>
              <a:gd name="connsiteX1" fmla="*/ 664445 w 1724759"/>
              <a:gd name="connsiteY1" fmla="*/ 943582 h 3394954"/>
              <a:gd name="connsiteX2" fmla="*/ 61330 w 1724759"/>
              <a:gd name="connsiteY2" fmla="*/ 2363821 h 3394954"/>
              <a:gd name="connsiteX3" fmla="*/ 22419 w 1724759"/>
              <a:gd name="connsiteY3" fmla="*/ 3394954 h 339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4759" h="3394954">
                <a:moveTo>
                  <a:pt x="1724759" y="0"/>
                </a:moveTo>
                <a:cubicBezTo>
                  <a:pt x="1708546" y="12970"/>
                  <a:pt x="941683" y="549612"/>
                  <a:pt x="664445" y="943582"/>
                </a:cubicBezTo>
                <a:cubicBezTo>
                  <a:pt x="387207" y="1337552"/>
                  <a:pt x="168334" y="1955259"/>
                  <a:pt x="61330" y="2363821"/>
                </a:cubicBezTo>
                <a:cubicBezTo>
                  <a:pt x="-45674" y="2772383"/>
                  <a:pt x="19176" y="3260388"/>
                  <a:pt x="22419" y="3394954"/>
                </a:cubicBezTo>
              </a:path>
            </a:pathLst>
          </a:custGeom>
          <a:noFill/>
          <a:ln w="47625">
            <a:solidFill>
              <a:schemeClr val="accent2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3182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FDEBDB-BD5C-4CAE-AC9D-E33AB2FDA9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9938"/>
            <a:ext cx="9144000" cy="498826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9B719-EECC-4064-BF2A-46720A7817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0D629B-542C-463E-A174-5CF7A8FF1331}" type="datetime1">
              <a:rPr lang="en-US" smtClean="0"/>
              <a:t>6/2/2026</a:t>
            </a:fld>
            <a:endParaRPr lang="en-US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96F4AEA5-32F8-4FBD-B5DC-D9993B669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81" y="497"/>
            <a:ext cx="83374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" panose="020B0604020202020204" pitchFamily="34" charset="0"/>
              </a:rPr>
              <a:t>Wildland Fire Positive Impacts</a:t>
            </a:r>
            <a:endParaRPr lang="en-CA" altLang="en-US" sz="4400" b="1" dirty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B47B25-FC1D-437F-B9A9-978D72FB83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80976">
            <a:off x="246810" y="3063431"/>
            <a:ext cx="2714928" cy="1954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B12A6-2BD8-46EB-9E76-5DEEFC70BD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944" y="2767592"/>
            <a:ext cx="2578921" cy="256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2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A5969-BA33-4E97-9DAF-7B4C6FA763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0D629B-542C-463E-A174-5CF7A8FF13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A3D91D-D8F3-4911-B488-A98C222599E0}"/>
              </a:ext>
            </a:extLst>
          </p:cNvPr>
          <p:cNvSpPr txBox="1">
            <a:spLocks/>
          </p:cNvSpPr>
          <p:nvPr/>
        </p:nvSpPr>
        <p:spPr>
          <a:xfrm>
            <a:off x="18876" y="0"/>
            <a:ext cx="9125124" cy="5894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Triangle: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elements required for a Wildland Fire flame to develop/sustain: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Environment: 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elements that affect the Wildland Fire behaviour once it starts:</a:t>
            </a:r>
          </a:p>
        </p:txBody>
      </p:sp>
      <p:pic>
        <p:nvPicPr>
          <p:cNvPr id="1026" name="Picture 2" descr="Ontario Forest Fires on Twitter: &quot;#DYK a fire can only exist if 3  conditions are met? Fuel, oxygen and heat make up the fire triangle.  Without these, a wildland fire can't start.">
            <a:extLst>
              <a:ext uri="{FF2B5EF4-FFF2-40B4-BE49-F238E27FC236}">
                <a16:creationId xmlns:a16="http://schemas.microsoft.com/office/drawing/2014/main" id="{C8E06333-DD29-4DDD-9636-C8C412509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8" y="964440"/>
            <a:ext cx="3788064" cy="189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A85634-7C47-487F-B2A3-93E2D3C0D8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66" y="3999528"/>
            <a:ext cx="3794741" cy="18940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D8BCF3-5A4A-48FC-B6C9-1FC849C7DF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919" y="786646"/>
            <a:ext cx="4359018" cy="2249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97FEE4-03D3-4958-A2C8-B17C1F55612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919" y="3821736"/>
            <a:ext cx="4359018" cy="2225233"/>
          </a:xfrm>
          <a:prstGeom prst="rect">
            <a:avLst/>
          </a:prstGeom>
        </p:spPr>
      </p:pic>
      <p:sp>
        <p:nvSpPr>
          <p:cNvPr id="8" name="Equals 7">
            <a:extLst>
              <a:ext uri="{FF2B5EF4-FFF2-40B4-BE49-F238E27FC236}">
                <a16:creationId xmlns:a16="http://schemas.microsoft.com/office/drawing/2014/main" id="{8DA2E910-2BC9-4858-8B87-9825C60551FD}"/>
              </a:ext>
            </a:extLst>
          </p:cNvPr>
          <p:cNvSpPr/>
          <p:nvPr/>
        </p:nvSpPr>
        <p:spPr>
          <a:xfrm>
            <a:off x="3989439" y="1745416"/>
            <a:ext cx="553632" cy="523219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1C672C62-28C7-42AC-98A1-9AFF4D8EBC38}"/>
              </a:ext>
            </a:extLst>
          </p:cNvPr>
          <p:cNvSpPr/>
          <p:nvPr/>
        </p:nvSpPr>
        <p:spPr>
          <a:xfrm>
            <a:off x="3989439" y="4672742"/>
            <a:ext cx="553632" cy="523219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83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86A11-C272-49E0-9535-13ACEC4CEF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0D629B-542C-463E-A174-5CF7A8FF13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B35FF-B1EA-4302-8D95-EEF0D43C4701}"/>
              </a:ext>
            </a:extLst>
          </p:cNvPr>
          <p:cNvSpPr txBox="1"/>
          <p:nvPr/>
        </p:nvSpPr>
        <p:spPr>
          <a:xfrm>
            <a:off x="8177822" y="95704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North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AEB3C8-3E0D-4083-9486-88E60A5DB656}"/>
              </a:ext>
            </a:extLst>
          </p:cNvPr>
          <p:cNvCxnSpPr>
            <a:cxnSpLocks/>
          </p:cNvCxnSpPr>
          <p:nvPr/>
        </p:nvCxnSpPr>
        <p:spPr>
          <a:xfrm flipV="1">
            <a:off x="8577931" y="542856"/>
            <a:ext cx="0" cy="481024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9276BB7-5275-4EA7-830C-56B6B0169408}"/>
              </a:ext>
            </a:extLst>
          </p:cNvPr>
          <p:cNvCxnSpPr>
            <a:cxnSpLocks/>
          </p:cNvCxnSpPr>
          <p:nvPr/>
        </p:nvCxnSpPr>
        <p:spPr>
          <a:xfrm>
            <a:off x="1625728" y="1029119"/>
            <a:ext cx="541152" cy="128820"/>
          </a:xfrm>
          <a:prstGeom prst="straightConnector1">
            <a:avLst/>
          </a:prstGeom>
          <a:ln w="571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7F0D22-B2B0-4B86-8091-7AD9F24F8971}"/>
              </a:ext>
            </a:extLst>
          </p:cNvPr>
          <p:cNvSpPr txBox="1"/>
          <p:nvPr/>
        </p:nvSpPr>
        <p:spPr>
          <a:xfrm>
            <a:off x="85039" y="682736"/>
            <a:ext cx="1811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Wind Direction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AFA0E9-659E-4B84-AFC5-8E41CF0FAF2E}"/>
              </a:ext>
            </a:extLst>
          </p:cNvPr>
          <p:cNvSpPr txBox="1"/>
          <p:nvPr/>
        </p:nvSpPr>
        <p:spPr>
          <a:xfrm>
            <a:off x="1" y="36691"/>
            <a:ext cx="9102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Forest Fuels and Wildland Fire 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263A2-51DD-41CA-A3AE-0B6959C74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3146" y="3229989"/>
            <a:ext cx="4636609" cy="2575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6D05C0-0CFD-4836-A7F9-99E193EF7C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3146" y="1192901"/>
            <a:ext cx="4626987" cy="19968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E41E37-51C0-491D-876A-6FD98CA091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" y="1207829"/>
            <a:ext cx="4273205" cy="19669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9F6056B-1647-4836-B2B6-964E9BC8AEAF}"/>
              </a:ext>
            </a:extLst>
          </p:cNvPr>
          <p:cNvSpPr txBox="1"/>
          <p:nvPr/>
        </p:nvSpPr>
        <p:spPr>
          <a:xfrm>
            <a:off x="4492652" y="3202812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+mn-ea"/>
                <a:cs typeface="+mn-cs"/>
              </a:rPr>
              <a:t>Standing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+mn-ea"/>
                <a:cs typeface="+mn-cs"/>
              </a:rPr>
              <a:t>Dead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+mn-ea"/>
                <a:cs typeface="+mn-cs"/>
              </a:rPr>
              <a:t> Grass: 24m/min FIC 4,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28EF9B-5471-49EE-8EF9-F052F9EAF957}"/>
              </a:ext>
            </a:extLst>
          </p:cNvPr>
          <p:cNvSpPr txBox="1"/>
          <p:nvPr/>
        </p:nvSpPr>
        <p:spPr>
          <a:xfrm>
            <a:off x="252639" y="1162560"/>
            <a:ext cx="395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+mn-ea"/>
                <a:cs typeface="+mn-cs"/>
              </a:rPr>
              <a:t>Boreal Mix Wood: 4m/min FIC 3,  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D0E73C-BFD9-43F5-B715-2E6430D72502}"/>
              </a:ext>
            </a:extLst>
          </p:cNvPr>
          <p:cNvSpPr txBox="1"/>
          <p:nvPr/>
        </p:nvSpPr>
        <p:spPr>
          <a:xfrm>
            <a:off x="4943691" y="1152616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+mn-ea"/>
                <a:cs typeface="+mn-cs"/>
              </a:rPr>
              <a:t>Boreal Spruce: 9m/min FIC 5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993BAF-E7B3-4DE1-8CDC-A656111DD02B}"/>
              </a:ext>
            </a:extLst>
          </p:cNvPr>
          <p:cNvSpPr txBox="1"/>
          <p:nvPr/>
        </p:nvSpPr>
        <p:spPr>
          <a:xfrm>
            <a:off x="0" y="630536"/>
            <a:ext cx="9136128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11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2023: Actual Weather Observations: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Temp: 23.6 - R/H 34% - Wind: 10km/hr.                   FFMC 92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DMC 26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DC 45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ISI 10.2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BUI 26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FWI 16 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</a:t>
            </a:r>
            <a:r>
              <a:rPr kumimoji="0" lang="en-US" sz="1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CA" sz="1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EAC1331-5294-48D3-B5E8-11B8E4EFE6BF}"/>
              </a:ext>
            </a:extLst>
          </p:cNvPr>
          <p:cNvCxnSpPr>
            <a:cxnSpLocks/>
          </p:cNvCxnSpPr>
          <p:nvPr/>
        </p:nvCxnSpPr>
        <p:spPr>
          <a:xfrm>
            <a:off x="3289441" y="1023880"/>
            <a:ext cx="4711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2195A54-C6BC-4731-BA80-255084FC08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9" y="14617"/>
            <a:ext cx="1208368" cy="6032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D0B79EA-EDC4-4BEF-8180-748BCC1CE14A}"/>
              </a:ext>
            </a:extLst>
          </p:cNvPr>
          <p:cNvSpPr/>
          <p:nvPr/>
        </p:nvSpPr>
        <p:spPr>
          <a:xfrm>
            <a:off x="472354" y="447516"/>
            <a:ext cx="345797" cy="138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5BB366-570E-43A0-A2AF-B35D7E955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38" y="6054513"/>
            <a:ext cx="1524000" cy="763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65C92-5D1B-0DD0-4D96-1B1DEB1872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19" y="3229989"/>
            <a:ext cx="4273206" cy="2575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92A64E-F130-8A7E-4E78-D6E9C9636265}"/>
              </a:ext>
            </a:extLst>
          </p:cNvPr>
          <p:cNvSpPr txBox="1"/>
          <p:nvPr/>
        </p:nvSpPr>
        <p:spPr>
          <a:xfrm>
            <a:off x="219446" y="3190900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+mn-ea"/>
                <a:cs typeface="+mn-cs"/>
              </a:rPr>
              <a:t>Red and White Pine: 2m/min FIC 2,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51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B6961-1BFE-4E3A-8F04-3651575E30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0D629B-542C-463E-A174-5CF7A8FF13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BB5A1-5600-4D3D-9F71-B1B8F04A39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0884"/>
            <a:ext cx="9144000" cy="3492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26A7B5-267A-42A4-A84A-5737EEBCA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1048"/>
            <a:ext cx="9144000" cy="1372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9CD52C-CDB3-41F9-9570-5627120D4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2813"/>
            <a:ext cx="9144000" cy="144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499FD3-5B03-440B-B8F3-110548B9CAEE}"/>
              </a:ext>
            </a:extLst>
          </p:cNvPr>
          <p:cNvSpPr txBox="1"/>
          <p:nvPr/>
        </p:nvSpPr>
        <p:spPr>
          <a:xfrm>
            <a:off x="1" y="36691"/>
            <a:ext cx="9102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Weather and Wildland Fire 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5A1E2F5-9B8C-4C75-941E-7C99782CC424}"/>
              </a:ext>
            </a:extLst>
          </p:cNvPr>
          <p:cNvSpPr/>
          <p:nvPr/>
        </p:nvSpPr>
        <p:spPr>
          <a:xfrm>
            <a:off x="-119120" y="3248616"/>
            <a:ext cx="9382240" cy="1629250"/>
          </a:xfrm>
          <a:prstGeom prst="ellipse">
            <a:avLst/>
          </a:prstGeom>
          <a:noFill/>
          <a:ln w="76200">
            <a:solidFill>
              <a:schemeClr val="accent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B0D56A-7F0B-4C1A-9B4B-39FAE617C6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9" y="14617"/>
            <a:ext cx="1208368" cy="6032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DBFF8B3-6BB9-4F5D-BBC5-22D49F316EFC}"/>
              </a:ext>
            </a:extLst>
          </p:cNvPr>
          <p:cNvSpPr/>
          <p:nvPr/>
        </p:nvSpPr>
        <p:spPr>
          <a:xfrm rot="2506338">
            <a:off x="610783" y="304822"/>
            <a:ext cx="393273" cy="171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AF2C26-8A3C-4B71-9591-CA9A7359D05D}"/>
              </a:ext>
            </a:extLst>
          </p:cNvPr>
          <p:cNvSpPr txBox="1"/>
          <p:nvPr/>
        </p:nvSpPr>
        <p:spPr>
          <a:xfrm>
            <a:off x="0" y="6041171"/>
            <a:ext cx="729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Daytime burning restrictions in relation to daily diurnal effects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Restricted Fire Zones 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798A8B-243B-4967-A248-FB4FB69B74F8}"/>
              </a:ext>
            </a:extLst>
          </p:cNvPr>
          <p:cNvSpPr/>
          <p:nvPr/>
        </p:nvSpPr>
        <p:spPr>
          <a:xfrm>
            <a:off x="4331488" y="3669512"/>
            <a:ext cx="360768" cy="390926"/>
          </a:xfrm>
          <a:prstGeom prst="ellipse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75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CD3D1-DCB8-443E-9980-A3017C0909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0D629B-542C-463E-A174-5CF7A8FF1331}" type="datetime1">
              <a:rPr lang="en-US" smtClean="0"/>
              <a:t>6/2/2026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9B316-272F-4B7D-85C7-9A4CD6E3D3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840" y="722141"/>
            <a:ext cx="6462320" cy="270685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1F762E2-A0ED-4CED-A8F0-E890608D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33" y="3669512"/>
            <a:ext cx="2005013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68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Primary Theme - AFFES">
  <a:themeElements>
    <a:clrScheme name="AFFES - BRAND COLOUR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502F"/>
      </a:accent1>
      <a:accent2>
        <a:srgbClr val="EE3124"/>
      </a:accent2>
      <a:accent3>
        <a:srgbClr val="E87D1E"/>
      </a:accent3>
      <a:accent4>
        <a:srgbClr val="FFC425"/>
      </a:accent4>
      <a:accent5>
        <a:srgbClr val="FFEF00"/>
      </a:accent5>
      <a:accent6>
        <a:srgbClr val="004990"/>
      </a:accent6>
      <a:hlink>
        <a:srgbClr val="5F5F5F"/>
      </a:hlink>
      <a:folHlink>
        <a:srgbClr val="919191"/>
      </a:folHlink>
    </a:clrScheme>
    <a:fontScheme name="AFFES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emplate">
  <a:themeElements>
    <a:clrScheme name="AFFES - BRAND COLOUR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502F"/>
      </a:accent1>
      <a:accent2>
        <a:srgbClr val="EE3124"/>
      </a:accent2>
      <a:accent3>
        <a:srgbClr val="E87D1E"/>
      </a:accent3>
      <a:accent4>
        <a:srgbClr val="FFC425"/>
      </a:accent4>
      <a:accent5>
        <a:srgbClr val="FFEF00"/>
      </a:accent5>
      <a:accent6>
        <a:srgbClr val="004990"/>
      </a:accent6>
      <a:hlink>
        <a:srgbClr val="5F5F5F"/>
      </a:hlink>
      <a:folHlink>
        <a:srgbClr val="919191"/>
      </a:folHlink>
    </a:clrScheme>
    <a:fontScheme name="AFFES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imary Theme - AFFES">
  <a:themeElements>
    <a:clrScheme name="AFFES - BRAND COLOUR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502F"/>
      </a:accent1>
      <a:accent2>
        <a:srgbClr val="EE3124"/>
      </a:accent2>
      <a:accent3>
        <a:srgbClr val="E87D1E"/>
      </a:accent3>
      <a:accent4>
        <a:srgbClr val="FFC425"/>
      </a:accent4>
      <a:accent5>
        <a:srgbClr val="FFEF00"/>
      </a:accent5>
      <a:accent6>
        <a:srgbClr val="004990"/>
      </a:accent6>
      <a:hlink>
        <a:srgbClr val="5F5F5F"/>
      </a:hlink>
      <a:folHlink>
        <a:srgbClr val="919191"/>
      </a:folHlink>
    </a:clrScheme>
    <a:fontScheme name="AFFES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3ea9611-37ba-45a4-a65b-80e9115fbe6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8A477D94F2174DA884BD36D01B15D5" ma:contentTypeVersion="18" ma:contentTypeDescription="Create a new document." ma:contentTypeScope="" ma:versionID="404cd0cf34b8424eb8584d4325583438">
  <xsd:schema xmlns:xsd="http://www.w3.org/2001/XMLSchema" xmlns:xs="http://www.w3.org/2001/XMLSchema" xmlns:p="http://schemas.microsoft.com/office/2006/metadata/properties" xmlns:ns3="73ea9611-37ba-45a4-a65b-80e9115fbe67" xmlns:ns4="25c36eda-ea5e-4b8d-bd62-6bd09f0dfad0" targetNamespace="http://schemas.microsoft.com/office/2006/metadata/properties" ma:root="true" ma:fieldsID="d9732b2f69012e4b27ebd2c21892694d" ns3:_="" ns4:_="">
    <xsd:import namespace="73ea9611-37ba-45a4-a65b-80e9115fbe67"/>
    <xsd:import namespace="25c36eda-ea5e-4b8d-bd62-6bd09f0dfad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a9611-37ba-45a4-a65b-80e9115fbe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c36eda-ea5e-4b8d-bd62-6bd09f0dfad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44CCBF-659A-43D6-8911-374C488C0D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E5104D-A99E-44FA-91A5-DF5931F72E5C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5c36eda-ea5e-4b8d-bd62-6bd09f0dfad0"/>
    <ds:schemaRef ds:uri="http://purl.org/dc/elements/1.1/"/>
    <ds:schemaRef ds:uri="73ea9611-37ba-45a4-a65b-80e9115fbe6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2D9E8AD-0CC5-4193-AC28-C16E312934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ea9611-37ba-45a4-a65b-80e9115fbe67"/>
    <ds:schemaRef ds:uri="25c36eda-ea5e-4b8d-bd62-6bd09f0dfa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034a106e-6316-442c-ad35-738afd673d2b}" enabled="1" method="Privileged" siteId="{cddc1229-ac2a-4b97-b78a-0e5cacb5865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80915</TotalTime>
  <Words>775</Words>
  <Application>Microsoft Office PowerPoint</Application>
  <PresentationFormat>On-screen Show (4:3)</PresentationFormat>
  <Paragraphs>152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Primary Theme - AFFES</vt:lpstr>
      <vt:lpstr>PPTemplate</vt:lpstr>
      <vt:lpstr>1_Primary Theme - AFFES</vt:lpstr>
      <vt:lpstr>PowerPoint Presentation</vt:lpstr>
      <vt:lpstr>PowerPoint Presentation</vt:lpstr>
      <vt:lpstr>Why should you think about Wildland Fire?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adrienne.reynolds</dc:creator>
  <cp:lastModifiedBy>Tamara de la Vega</cp:lastModifiedBy>
  <cp:revision>822</cp:revision>
  <dcterms:created xsi:type="dcterms:W3CDTF">2011-12-26T17:46:32Z</dcterms:created>
  <dcterms:modified xsi:type="dcterms:W3CDTF">2026-06-02T18:53:55Z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34a106e-6316-442c-ad35-738afd673d2b_Enabled">
    <vt:lpwstr>true</vt:lpwstr>
  </property>
  <property fmtid="{D5CDD505-2E9C-101B-9397-08002B2CF9AE}" pid="3" name="MSIP_Label_034a106e-6316-442c-ad35-738afd673d2b_SetDate">
    <vt:lpwstr>2022-07-27T11:58:22Z</vt:lpwstr>
  </property>
  <property fmtid="{D5CDD505-2E9C-101B-9397-08002B2CF9AE}" pid="4" name="MSIP_Label_034a106e-6316-442c-ad35-738afd673d2b_Method">
    <vt:lpwstr>Privileged</vt:lpwstr>
  </property>
  <property fmtid="{D5CDD505-2E9C-101B-9397-08002B2CF9AE}" pid="5" name="MSIP_Label_034a106e-6316-442c-ad35-738afd673d2b_Name">
    <vt:lpwstr>034a106e-6316-442c-ad35-738afd673d2b</vt:lpwstr>
  </property>
  <property fmtid="{D5CDD505-2E9C-101B-9397-08002B2CF9AE}" pid="6" name="MSIP_Label_034a106e-6316-442c-ad35-738afd673d2b_SiteId">
    <vt:lpwstr>cddc1229-ac2a-4b97-b78a-0e5cacb5865c</vt:lpwstr>
  </property>
  <property fmtid="{D5CDD505-2E9C-101B-9397-08002B2CF9AE}" pid="7" name="MSIP_Label_034a106e-6316-442c-ad35-738afd673d2b_ActionId">
    <vt:lpwstr>1a5f56c8-e898-4673-a5e4-572d5bdb234d</vt:lpwstr>
  </property>
  <property fmtid="{D5CDD505-2E9C-101B-9397-08002B2CF9AE}" pid="8" name="MSIP_Label_034a106e-6316-442c-ad35-738afd673d2b_ContentBits">
    <vt:lpwstr>0</vt:lpwstr>
  </property>
  <property fmtid="{D5CDD505-2E9C-101B-9397-08002B2CF9AE}" pid="9" name="ContentTypeId">
    <vt:lpwstr>0x0101008E8A477D94F2174DA884BD36D01B15D5</vt:lpwstr>
  </property>
</Properties>
</file>